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 id="2147483660" r:id="rId4"/>
  </p:sldMasterIdLst>
  <p:notesMasterIdLst>
    <p:notesMasterId r:id="rId5"/>
  </p:notesMasterIdLst>
  <p:sldIdLst>
    <p:sldId id="256" r:id="rId6"/>
  </p:sldIdLst>
  <p:sldSz cy="6858000" cx="12192000"/>
  <p:notesSz cx="7010400" cy="92964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7" roundtripDataSignature="AMtx7mgT6V48R0NFKMB7OhLXZELvDX86U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5" Type="http://schemas.openxmlformats.org/officeDocument/2006/relationships/notesMaster" Target="notesMasters/notesMaster1.xml"/><Relationship Id="rId6" Type="http://schemas.openxmlformats.org/officeDocument/2006/relationships/slide" Target="slides/slide1.xml"/><Relationship Id="rId7" Type="http://customschemas.google.com/relationships/presentationmetadata" Target="meta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037840" cy="466434"/>
          </a:xfrm>
          <a:prstGeom prst="rect">
            <a:avLst/>
          </a:prstGeom>
          <a:noFill/>
          <a:ln>
            <a:noFill/>
          </a:ln>
        </p:spPr>
        <p:txBody>
          <a:bodyPr anchorCtr="0" anchor="t" bIns="46575" lIns="93175" spcFirstLastPara="1" rIns="93175" wrap="square" tIns="46575">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970938" y="0"/>
            <a:ext cx="3037840" cy="466434"/>
          </a:xfrm>
          <a:prstGeom prst="rect">
            <a:avLst/>
          </a:prstGeom>
          <a:noFill/>
          <a:ln>
            <a:noFill/>
          </a:ln>
        </p:spPr>
        <p:txBody>
          <a:bodyPr anchorCtr="0" anchor="t" bIns="46575" lIns="93175" spcFirstLastPara="1" rIns="93175" wrap="square" tIns="46575">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01040" y="4473892"/>
            <a:ext cx="5608320" cy="3660458"/>
          </a:xfrm>
          <a:prstGeom prst="rect">
            <a:avLst/>
          </a:prstGeom>
          <a:noFill/>
          <a:ln>
            <a:noFill/>
          </a:ln>
        </p:spPr>
        <p:txBody>
          <a:bodyPr anchorCtr="0" anchor="t" bIns="46575" lIns="93175" spcFirstLastPara="1" rIns="93175" wrap="square" tIns="46575">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829967"/>
            <a:ext cx="3037840" cy="466433"/>
          </a:xfrm>
          <a:prstGeom prst="rect">
            <a:avLst/>
          </a:prstGeom>
          <a:noFill/>
          <a:ln>
            <a:noFill/>
          </a:ln>
        </p:spPr>
        <p:txBody>
          <a:bodyPr anchorCtr="0" anchor="b" bIns="46575" lIns="93175" spcFirstLastPara="1" rIns="93175" wrap="square" tIns="46575">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970938" y="8829967"/>
            <a:ext cx="3037840" cy="466433"/>
          </a:xfrm>
          <a:prstGeom prst="rect">
            <a:avLst/>
          </a:prstGeom>
          <a:noFill/>
          <a:ln>
            <a:noFill/>
          </a:ln>
        </p:spPr>
        <p:txBody>
          <a:bodyPr anchorCtr="0" anchor="b" bIns="46575" lIns="93175" spcFirstLastPara="1" rIns="93175" wrap="square" tIns="46575">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d0408edecc_7_75:notes"/>
          <p:cNvSpPr/>
          <p:nvPr>
            <p:ph idx="2" type="sldImg"/>
          </p:nvPr>
        </p:nvSpPr>
        <p:spPr>
          <a:xfrm>
            <a:off x="1781326" y="697230"/>
            <a:ext cx="3447900" cy="3486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1" name="Google Shape;161;gd0408edecc_7_75:notes"/>
          <p:cNvSpPr txBox="1"/>
          <p:nvPr>
            <p:ph idx="1" type="body"/>
          </p:nvPr>
        </p:nvSpPr>
        <p:spPr>
          <a:xfrm>
            <a:off x="701519" y="4415790"/>
            <a:ext cx="5607300" cy="41835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rPr lang="en-US"/>
              <a:t>The picture of the Emlid Reach RS+  </a:t>
            </a:r>
            <a:endParaRPr/>
          </a:p>
        </p:txBody>
      </p:sp>
      <p:sp>
        <p:nvSpPr>
          <p:cNvPr id="162" name="Google Shape;162;gd0408edecc_7_75:notes"/>
          <p:cNvSpPr txBox="1"/>
          <p:nvPr>
            <p:ph idx="12" type="sldNum"/>
          </p:nvPr>
        </p:nvSpPr>
        <p:spPr>
          <a:xfrm>
            <a:off x="3970884" y="8829429"/>
            <a:ext cx="3038400" cy="464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 name="Shape 15"/>
        <p:cNvGrpSpPr/>
        <p:nvPr/>
      </p:nvGrpSpPr>
      <p:grpSpPr>
        <a:xfrm>
          <a:off x="0" y="0"/>
          <a:ext cx="0" cy="0"/>
          <a:chOff x="0" y="0"/>
          <a:chExt cx="0" cy="0"/>
        </a:xfrm>
      </p:grpSpPr>
      <p:sp>
        <p:nvSpPr>
          <p:cNvPr id="16" name="Google Shape;16;p3"/>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 name="Google Shape;17;p3"/>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3"/>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2"/>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2"/>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2"/>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2"/>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3"/>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3"/>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3"/>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0" name="Shape 90"/>
        <p:cNvGrpSpPr/>
        <p:nvPr/>
      </p:nvGrpSpPr>
      <p:grpSpPr>
        <a:xfrm>
          <a:off x="0" y="0"/>
          <a:ext cx="0" cy="0"/>
          <a:chOff x="0" y="0"/>
          <a:chExt cx="0" cy="0"/>
        </a:xfrm>
      </p:grpSpPr>
      <p:sp>
        <p:nvSpPr>
          <p:cNvPr id="91" name="Google Shape;91;gd0408edecc_7_6"/>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92" name="Google Shape;92;gd0408edecc_7_6"/>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93" name="Google Shape;93;gd0408edecc_7_6"/>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4" name="Shape 94"/>
        <p:cNvGrpSpPr/>
        <p:nvPr/>
      </p:nvGrpSpPr>
      <p:grpSpPr>
        <a:xfrm>
          <a:off x="0" y="0"/>
          <a:ext cx="0" cy="0"/>
          <a:chOff x="0" y="0"/>
          <a:chExt cx="0" cy="0"/>
        </a:xfrm>
      </p:grpSpPr>
      <p:sp>
        <p:nvSpPr>
          <p:cNvPr id="95" name="Google Shape;95;gd0408edecc_7_10"/>
          <p:cNvSpPr txBox="1"/>
          <p:nvPr>
            <p:ph type="ctrTitle"/>
          </p:nvPr>
        </p:nvSpPr>
        <p:spPr>
          <a:xfrm>
            <a:off x="914283" y="2130227"/>
            <a:ext cx="10363500" cy="1470300"/>
          </a:xfrm>
          <a:prstGeom prst="rect">
            <a:avLst/>
          </a:prstGeom>
          <a:noFill/>
          <a:ln>
            <a:noFill/>
          </a:ln>
        </p:spPr>
        <p:txBody>
          <a:bodyPr anchorCtr="0" anchor="ctr" bIns="55025" lIns="110075" spcFirstLastPara="1" rIns="110075" wrap="square" tIns="55025">
            <a:noAutofit/>
          </a:bodyPr>
          <a:lstStyle>
            <a:lvl1pPr lvl="0" algn="ctr">
              <a:lnSpc>
                <a:spcPct val="100000"/>
              </a:lnSpc>
              <a:spcBef>
                <a:spcPts val="0"/>
              </a:spcBef>
              <a:spcAft>
                <a:spcPts val="0"/>
              </a:spcAft>
              <a:buSzPts val="500"/>
              <a:buNone/>
              <a:defRPr/>
            </a:lvl1pPr>
            <a:lvl2pPr lvl="1" algn="ctr">
              <a:lnSpc>
                <a:spcPct val="100000"/>
              </a:lnSpc>
              <a:spcBef>
                <a:spcPts val="0"/>
              </a:spcBef>
              <a:spcAft>
                <a:spcPts val="0"/>
              </a:spcAft>
              <a:buSzPts val="500"/>
              <a:buNone/>
              <a:defRPr/>
            </a:lvl2pPr>
            <a:lvl3pPr lvl="2" algn="ctr">
              <a:lnSpc>
                <a:spcPct val="100000"/>
              </a:lnSpc>
              <a:spcBef>
                <a:spcPts val="0"/>
              </a:spcBef>
              <a:spcAft>
                <a:spcPts val="0"/>
              </a:spcAft>
              <a:buSzPts val="500"/>
              <a:buNone/>
              <a:defRPr/>
            </a:lvl3pPr>
            <a:lvl4pPr lvl="3" algn="ctr">
              <a:lnSpc>
                <a:spcPct val="100000"/>
              </a:lnSpc>
              <a:spcBef>
                <a:spcPts val="0"/>
              </a:spcBef>
              <a:spcAft>
                <a:spcPts val="0"/>
              </a:spcAft>
              <a:buSzPts val="500"/>
              <a:buNone/>
              <a:defRPr/>
            </a:lvl4pPr>
            <a:lvl5pPr lvl="4" algn="ctr">
              <a:lnSpc>
                <a:spcPct val="100000"/>
              </a:lnSpc>
              <a:spcBef>
                <a:spcPts val="0"/>
              </a:spcBef>
              <a:spcAft>
                <a:spcPts val="0"/>
              </a:spcAft>
              <a:buSzPts val="500"/>
              <a:buNone/>
              <a:defRPr/>
            </a:lvl5pPr>
            <a:lvl6pPr lvl="5" algn="ctr">
              <a:lnSpc>
                <a:spcPct val="100000"/>
              </a:lnSpc>
              <a:spcBef>
                <a:spcPts val="0"/>
              </a:spcBef>
              <a:spcAft>
                <a:spcPts val="0"/>
              </a:spcAft>
              <a:buSzPts val="500"/>
              <a:buNone/>
              <a:defRPr/>
            </a:lvl6pPr>
            <a:lvl7pPr lvl="6" algn="ctr">
              <a:lnSpc>
                <a:spcPct val="100000"/>
              </a:lnSpc>
              <a:spcBef>
                <a:spcPts val="0"/>
              </a:spcBef>
              <a:spcAft>
                <a:spcPts val="0"/>
              </a:spcAft>
              <a:buSzPts val="500"/>
              <a:buNone/>
              <a:defRPr/>
            </a:lvl7pPr>
            <a:lvl8pPr lvl="7" algn="ctr">
              <a:lnSpc>
                <a:spcPct val="100000"/>
              </a:lnSpc>
              <a:spcBef>
                <a:spcPts val="0"/>
              </a:spcBef>
              <a:spcAft>
                <a:spcPts val="0"/>
              </a:spcAft>
              <a:buSzPts val="500"/>
              <a:buNone/>
              <a:defRPr/>
            </a:lvl8pPr>
            <a:lvl9pPr lvl="8" algn="ctr">
              <a:lnSpc>
                <a:spcPct val="100000"/>
              </a:lnSpc>
              <a:spcBef>
                <a:spcPts val="0"/>
              </a:spcBef>
              <a:spcAft>
                <a:spcPts val="0"/>
              </a:spcAft>
              <a:buSzPts val="500"/>
              <a:buNone/>
              <a:defRPr/>
            </a:lvl9pPr>
          </a:lstStyle>
          <a:p/>
        </p:txBody>
      </p:sp>
      <p:sp>
        <p:nvSpPr>
          <p:cNvPr id="96" name="Google Shape;96;gd0408edecc_7_10"/>
          <p:cNvSpPr txBox="1"/>
          <p:nvPr>
            <p:ph idx="1" type="subTitle"/>
          </p:nvPr>
        </p:nvSpPr>
        <p:spPr>
          <a:xfrm>
            <a:off x="1828565" y="3886398"/>
            <a:ext cx="8535000" cy="17523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800"/>
              </a:spcBef>
              <a:spcAft>
                <a:spcPts val="0"/>
              </a:spcAft>
              <a:buClr>
                <a:schemeClr val="dk1"/>
              </a:buClr>
              <a:buSzPts val="3900"/>
              <a:buFont typeface="Times New Roman"/>
              <a:buNone/>
              <a:defRPr/>
            </a:lvl1pPr>
            <a:lvl2pPr lvl="1" algn="ctr">
              <a:lnSpc>
                <a:spcPct val="100000"/>
              </a:lnSpc>
              <a:spcBef>
                <a:spcPts val="700"/>
              </a:spcBef>
              <a:spcAft>
                <a:spcPts val="0"/>
              </a:spcAft>
              <a:buClr>
                <a:schemeClr val="dk1"/>
              </a:buClr>
              <a:buSzPts val="3400"/>
              <a:buFont typeface="Times New Roman"/>
              <a:buNone/>
              <a:defRPr/>
            </a:lvl2pPr>
            <a:lvl3pPr lvl="2" algn="ctr">
              <a:lnSpc>
                <a:spcPct val="100000"/>
              </a:lnSpc>
              <a:spcBef>
                <a:spcPts val="600"/>
              </a:spcBef>
              <a:spcAft>
                <a:spcPts val="0"/>
              </a:spcAft>
              <a:buClr>
                <a:schemeClr val="dk1"/>
              </a:buClr>
              <a:buSzPts val="2900"/>
              <a:buFont typeface="Times New Roman"/>
              <a:buNone/>
              <a:defRPr/>
            </a:lvl3pPr>
            <a:lvl4pPr lvl="3" algn="ctr">
              <a:lnSpc>
                <a:spcPct val="100000"/>
              </a:lnSpc>
              <a:spcBef>
                <a:spcPts val="500"/>
              </a:spcBef>
              <a:spcAft>
                <a:spcPts val="0"/>
              </a:spcAft>
              <a:buClr>
                <a:schemeClr val="dk1"/>
              </a:buClr>
              <a:buSzPts val="2400"/>
              <a:buFont typeface="Times New Roman"/>
              <a:buNone/>
              <a:defRPr/>
            </a:lvl4pPr>
            <a:lvl5pPr lvl="4" algn="ctr">
              <a:lnSpc>
                <a:spcPct val="100000"/>
              </a:lnSpc>
              <a:spcBef>
                <a:spcPts val="500"/>
              </a:spcBef>
              <a:spcAft>
                <a:spcPts val="0"/>
              </a:spcAft>
              <a:buClr>
                <a:schemeClr val="dk1"/>
              </a:buClr>
              <a:buSzPts val="2400"/>
              <a:buFont typeface="Times New Roman"/>
              <a:buNone/>
              <a:defRPr/>
            </a:lvl5pPr>
            <a:lvl6pPr lvl="5" algn="ctr">
              <a:lnSpc>
                <a:spcPct val="100000"/>
              </a:lnSpc>
              <a:spcBef>
                <a:spcPts val="500"/>
              </a:spcBef>
              <a:spcAft>
                <a:spcPts val="0"/>
              </a:spcAft>
              <a:buClr>
                <a:schemeClr val="dk1"/>
              </a:buClr>
              <a:buSzPts val="2400"/>
              <a:buFont typeface="Times New Roman"/>
              <a:buNone/>
              <a:defRPr/>
            </a:lvl6pPr>
            <a:lvl7pPr lvl="6" algn="ctr">
              <a:lnSpc>
                <a:spcPct val="100000"/>
              </a:lnSpc>
              <a:spcBef>
                <a:spcPts val="500"/>
              </a:spcBef>
              <a:spcAft>
                <a:spcPts val="0"/>
              </a:spcAft>
              <a:buClr>
                <a:schemeClr val="dk1"/>
              </a:buClr>
              <a:buSzPts val="2400"/>
              <a:buFont typeface="Times New Roman"/>
              <a:buNone/>
              <a:defRPr/>
            </a:lvl7pPr>
            <a:lvl8pPr lvl="7" algn="ctr">
              <a:lnSpc>
                <a:spcPct val="100000"/>
              </a:lnSpc>
              <a:spcBef>
                <a:spcPts val="500"/>
              </a:spcBef>
              <a:spcAft>
                <a:spcPts val="0"/>
              </a:spcAft>
              <a:buClr>
                <a:schemeClr val="dk1"/>
              </a:buClr>
              <a:buSzPts val="2400"/>
              <a:buFont typeface="Times New Roman"/>
              <a:buNone/>
              <a:defRPr/>
            </a:lvl8pPr>
            <a:lvl9pPr lvl="8" algn="ctr">
              <a:lnSpc>
                <a:spcPct val="100000"/>
              </a:lnSpc>
              <a:spcBef>
                <a:spcPts val="500"/>
              </a:spcBef>
              <a:spcAft>
                <a:spcPts val="0"/>
              </a:spcAft>
              <a:buClr>
                <a:schemeClr val="dk1"/>
              </a:buClr>
              <a:buSzPts val="2400"/>
              <a:buFont typeface="Times New Roman"/>
              <a:buNone/>
              <a:defRPr/>
            </a:lvl9pPr>
          </a:lstStyle>
          <a:p/>
        </p:txBody>
      </p:sp>
      <p:sp>
        <p:nvSpPr>
          <p:cNvPr id="97" name="Google Shape;97;gd0408edecc_7_10"/>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98" name="Google Shape;98;gd0408edecc_7_10"/>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99" name="Google Shape;99;gd0408edecc_7_10"/>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00" name="Shape 100"/>
        <p:cNvGrpSpPr/>
        <p:nvPr/>
      </p:nvGrpSpPr>
      <p:grpSpPr>
        <a:xfrm>
          <a:off x="0" y="0"/>
          <a:ext cx="0" cy="0"/>
          <a:chOff x="0" y="0"/>
          <a:chExt cx="0" cy="0"/>
        </a:xfrm>
      </p:grpSpPr>
      <p:sp>
        <p:nvSpPr>
          <p:cNvPr id="101" name="Google Shape;101;gd0408edecc_7_16"/>
          <p:cNvSpPr txBox="1"/>
          <p:nvPr>
            <p:ph type="title"/>
          </p:nvPr>
        </p:nvSpPr>
        <p:spPr>
          <a:xfrm>
            <a:off x="914870" y="609699"/>
            <a:ext cx="10362900" cy="1143000"/>
          </a:xfrm>
          <a:prstGeom prst="rect">
            <a:avLst/>
          </a:prstGeom>
          <a:noFill/>
          <a:ln>
            <a:noFill/>
          </a:ln>
        </p:spPr>
        <p:txBody>
          <a:bodyPr anchorCtr="0" anchor="ctr" bIns="55025" lIns="110075" spcFirstLastPara="1" rIns="110075" wrap="square" tIns="55025">
            <a:noAutofit/>
          </a:bodyPr>
          <a:lstStyle>
            <a:lvl1pPr lvl="0" algn="ctr">
              <a:lnSpc>
                <a:spcPct val="100000"/>
              </a:lnSpc>
              <a:spcBef>
                <a:spcPts val="0"/>
              </a:spcBef>
              <a:spcAft>
                <a:spcPts val="0"/>
              </a:spcAft>
              <a:buSzPts val="500"/>
              <a:buNone/>
              <a:defRPr/>
            </a:lvl1pPr>
            <a:lvl2pPr lvl="1" algn="ctr">
              <a:lnSpc>
                <a:spcPct val="100000"/>
              </a:lnSpc>
              <a:spcBef>
                <a:spcPts val="0"/>
              </a:spcBef>
              <a:spcAft>
                <a:spcPts val="0"/>
              </a:spcAft>
              <a:buSzPts val="500"/>
              <a:buNone/>
              <a:defRPr/>
            </a:lvl2pPr>
            <a:lvl3pPr lvl="2" algn="ctr">
              <a:lnSpc>
                <a:spcPct val="100000"/>
              </a:lnSpc>
              <a:spcBef>
                <a:spcPts val="0"/>
              </a:spcBef>
              <a:spcAft>
                <a:spcPts val="0"/>
              </a:spcAft>
              <a:buSzPts val="500"/>
              <a:buNone/>
              <a:defRPr/>
            </a:lvl3pPr>
            <a:lvl4pPr lvl="3" algn="ctr">
              <a:lnSpc>
                <a:spcPct val="100000"/>
              </a:lnSpc>
              <a:spcBef>
                <a:spcPts val="0"/>
              </a:spcBef>
              <a:spcAft>
                <a:spcPts val="0"/>
              </a:spcAft>
              <a:buSzPts val="500"/>
              <a:buNone/>
              <a:defRPr/>
            </a:lvl4pPr>
            <a:lvl5pPr lvl="4" algn="ctr">
              <a:lnSpc>
                <a:spcPct val="100000"/>
              </a:lnSpc>
              <a:spcBef>
                <a:spcPts val="0"/>
              </a:spcBef>
              <a:spcAft>
                <a:spcPts val="0"/>
              </a:spcAft>
              <a:buSzPts val="500"/>
              <a:buNone/>
              <a:defRPr/>
            </a:lvl5pPr>
            <a:lvl6pPr lvl="5" algn="ctr">
              <a:lnSpc>
                <a:spcPct val="100000"/>
              </a:lnSpc>
              <a:spcBef>
                <a:spcPts val="0"/>
              </a:spcBef>
              <a:spcAft>
                <a:spcPts val="0"/>
              </a:spcAft>
              <a:buSzPts val="500"/>
              <a:buNone/>
              <a:defRPr/>
            </a:lvl6pPr>
            <a:lvl7pPr lvl="6" algn="ctr">
              <a:lnSpc>
                <a:spcPct val="100000"/>
              </a:lnSpc>
              <a:spcBef>
                <a:spcPts val="0"/>
              </a:spcBef>
              <a:spcAft>
                <a:spcPts val="0"/>
              </a:spcAft>
              <a:buSzPts val="500"/>
              <a:buNone/>
              <a:defRPr/>
            </a:lvl7pPr>
            <a:lvl8pPr lvl="7" algn="ctr">
              <a:lnSpc>
                <a:spcPct val="100000"/>
              </a:lnSpc>
              <a:spcBef>
                <a:spcPts val="0"/>
              </a:spcBef>
              <a:spcAft>
                <a:spcPts val="0"/>
              </a:spcAft>
              <a:buSzPts val="500"/>
              <a:buNone/>
              <a:defRPr/>
            </a:lvl8pPr>
            <a:lvl9pPr lvl="8" algn="ctr">
              <a:lnSpc>
                <a:spcPct val="100000"/>
              </a:lnSpc>
              <a:spcBef>
                <a:spcPts val="0"/>
              </a:spcBef>
              <a:spcAft>
                <a:spcPts val="0"/>
              </a:spcAft>
              <a:buSzPts val="500"/>
              <a:buNone/>
              <a:defRPr/>
            </a:lvl9pPr>
          </a:lstStyle>
          <a:p/>
        </p:txBody>
      </p:sp>
      <p:sp>
        <p:nvSpPr>
          <p:cNvPr id="102" name="Google Shape;102;gd0408edecc_7_16"/>
          <p:cNvSpPr txBox="1"/>
          <p:nvPr>
            <p:ph idx="1" type="body"/>
          </p:nvPr>
        </p:nvSpPr>
        <p:spPr>
          <a:xfrm>
            <a:off x="914870" y="1980902"/>
            <a:ext cx="10362900" cy="4115100"/>
          </a:xfrm>
          <a:prstGeom prst="rect">
            <a:avLst/>
          </a:prstGeom>
          <a:noFill/>
          <a:ln>
            <a:noFill/>
          </a:ln>
        </p:spPr>
        <p:txBody>
          <a:bodyPr anchorCtr="0" anchor="t" bIns="55025" lIns="110075" spcFirstLastPara="1" rIns="110075" wrap="square" tIns="55025">
            <a:noAutofit/>
          </a:bodyPr>
          <a:lstStyle>
            <a:lvl1pPr indent="-266700" lvl="0" marL="457200" algn="l">
              <a:lnSpc>
                <a:spcPct val="100000"/>
              </a:lnSpc>
              <a:spcBef>
                <a:spcPts val="100"/>
              </a:spcBef>
              <a:spcAft>
                <a:spcPts val="0"/>
              </a:spcAft>
              <a:buClr>
                <a:schemeClr val="dk1"/>
              </a:buClr>
              <a:buSzPts val="600"/>
              <a:buChar char="•"/>
              <a:defRPr/>
            </a:lvl1pPr>
            <a:lvl2pPr indent="-266700" lvl="1" marL="914400" algn="l">
              <a:lnSpc>
                <a:spcPct val="100000"/>
              </a:lnSpc>
              <a:spcBef>
                <a:spcPts val="100"/>
              </a:spcBef>
              <a:spcAft>
                <a:spcPts val="0"/>
              </a:spcAft>
              <a:buClr>
                <a:schemeClr val="dk1"/>
              </a:buClr>
              <a:buSzPts val="600"/>
              <a:buChar char="–"/>
              <a:defRPr/>
            </a:lvl2pPr>
            <a:lvl3pPr indent="-266700" lvl="2" marL="1371600" algn="l">
              <a:lnSpc>
                <a:spcPct val="100000"/>
              </a:lnSpc>
              <a:spcBef>
                <a:spcPts val="100"/>
              </a:spcBef>
              <a:spcAft>
                <a:spcPts val="0"/>
              </a:spcAft>
              <a:buClr>
                <a:schemeClr val="dk1"/>
              </a:buClr>
              <a:buSzPts val="600"/>
              <a:buChar char="•"/>
              <a:defRPr/>
            </a:lvl3pPr>
            <a:lvl4pPr indent="-266700" lvl="3" marL="1828800" algn="l">
              <a:lnSpc>
                <a:spcPct val="100000"/>
              </a:lnSpc>
              <a:spcBef>
                <a:spcPts val="100"/>
              </a:spcBef>
              <a:spcAft>
                <a:spcPts val="0"/>
              </a:spcAft>
              <a:buClr>
                <a:schemeClr val="dk1"/>
              </a:buClr>
              <a:buSzPts val="600"/>
              <a:buChar char="–"/>
              <a:defRPr/>
            </a:lvl4pPr>
            <a:lvl5pPr indent="-266700" lvl="4" marL="2286000" algn="l">
              <a:lnSpc>
                <a:spcPct val="100000"/>
              </a:lnSpc>
              <a:spcBef>
                <a:spcPts val="100"/>
              </a:spcBef>
              <a:spcAft>
                <a:spcPts val="0"/>
              </a:spcAft>
              <a:buClr>
                <a:schemeClr val="dk1"/>
              </a:buClr>
              <a:buSzPts val="600"/>
              <a:buChar char="»"/>
              <a:defRPr/>
            </a:lvl5pPr>
            <a:lvl6pPr indent="-266700" lvl="5" marL="2743200" algn="l">
              <a:lnSpc>
                <a:spcPct val="100000"/>
              </a:lnSpc>
              <a:spcBef>
                <a:spcPts val="100"/>
              </a:spcBef>
              <a:spcAft>
                <a:spcPts val="0"/>
              </a:spcAft>
              <a:buClr>
                <a:schemeClr val="dk1"/>
              </a:buClr>
              <a:buSzPts val="600"/>
              <a:buChar char="»"/>
              <a:defRPr/>
            </a:lvl6pPr>
            <a:lvl7pPr indent="-266700" lvl="6" marL="3200400" algn="l">
              <a:lnSpc>
                <a:spcPct val="100000"/>
              </a:lnSpc>
              <a:spcBef>
                <a:spcPts val="100"/>
              </a:spcBef>
              <a:spcAft>
                <a:spcPts val="0"/>
              </a:spcAft>
              <a:buClr>
                <a:schemeClr val="dk1"/>
              </a:buClr>
              <a:buSzPts val="600"/>
              <a:buChar char="»"/>
              <a:defRPr/>
            </a:lvl7pPr>
            <a:lvl8pPr indent="-266700" lvl="7" marL="3657600" algn="l">
              <a:lnSpc>
                <a:spcPct val="100000"/>
              </a:lnSpc>
              <a:spcBef>
                <a:spcPts val="100"/>
              </a:spcBef>
              <a:spcAft>
                <a:spcPts val="0"/>
              </a:spcAft>
              <a:buClr>
                <a:schemeClr val="dk1"/>
              </a:buClr>
              <a:buSzPts val="600"/>
              <a:buChar char="»"/>
              <a:defRPr/>
            </a:lvl8pPr>
            <a:lvl9pPr indent="-266700" lvl="8" marL="4114800" algn="l">
              <a:lnSpc>
                <a:spcPct val="100000"/>
              </a:lnSpc>
              <a:spcBef>
                <a:spcPts val="100"/>
              </a:spcBef>
              <a:spcAft>
                <a:spcPts val="0"/>
              </a:spcAft>
              <a:buClr>
                <a:schemeClr val="dk1"/>
              </a:buClr>
              <a:buSzPts val="600"/>
              <a:buChar char="»"/>
              <a:defRPr/>
            </a:lvl9pPr>
          </a:lstStyle>
          <a:p/>
        </p:txBody>
      </p:sp>
      <p:sp>
        <p:nvSpPr>
          <p:cNvPr id="103" name="Google Shape;103;gd0408edecc_7_16"/>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04" name="Google Shape;104;gd0408edecc_7_16"/>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05" name="Google Shape;105;gd0408edecc_7_16"/>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6" name="Shape 106"/>
        <p:cNvGrpSpPr/>
        <p:nvPr/>
      </p:nvGrpSpPr>
      <p:grpSpPr>
        <a:xfrm>
          <a:off x="0" y="0"/>
          <a:ext cx="0" cy="0"/>
          <a:chOff x="0" y="0"/>
          <a:chExt cx="0" cy="0"/>
        </a:xfrm>
      </p:grpSpPr>
      <p:sp>
        <p:nvSpPr>
          <p:cNvPr id="107" name="Google Shape;107;gd0408edecc_7_22"/>
          <p:cNvSpPr txBox="1"/>
          <p:nvPr>
            <p:ph type="title"/>
          </p:nvPr>
        </p:nvSpPr>
        <p:spPr>
          <a:xfrm>
            <a:off x="963083" y="4406801"/>
            <a:ext cx="10363500" cy="13623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b="1" sz="1400" cap="none"/>
            </a:lvl1pPr>
            <a:lvl2pPr lvl="1" algn="ctr">
              <a:lnSpc>
                <a:spcPct val="100000"/>
              </a:lnSpc>
              <a:spcBef>
                <a:spcPts val="0"/>
              </a:spcBef>
              <a:spcAft>
                <a:spcPts val="0"/>
              </a:spcAft>
              <a:buSzPts val="500"/>
              <a:buNone/>
              <a:defRPr/>
            </a:lvl2pPr>
            <a:lvl3pPr lvl="2" algn="ctr">
              <a:lnSpc>
                <a:spcPct val="100000"/>
              </a:lnSpc>
              <a:spcBef>
                <a:spcPts val="0"/>
              </a:spcBef>
              <a:spcAft>
                <a:spcPts val="0"/>
              </a:spcAft>
              <a:buSzPts val="500"/>
              <a:buNone/>
              <a:defRPr/>
            </a:lvl3pPr>
            <a:lvl4pPr lvl="3" algn="ctr">
              <a:lnSpc>
                <a:spcPct val="100000"/>
              </a:lnSpc>
              <a:spcBef>
                <a:spcPts val="0"/>
              </a:spcBef>
              <a:spcAft>
                <a:spcPts val="0"/>
              </a:spcAft>
              <a:buSzPts val="500"/>
              <a:buNone/>
              <a:defRPr/>
            </a:lvl4pPr>
            <a:lvl5pPr lvl="4" algn="ctr">
              <a:lnSpc>
                <a:spcPct val="100000"/>
              </a:lnSpc>
              <a:spcBef>
                <a:spcPts val="0"/>
              </a:spcBef>
              <a:spcAft>
                <a:spcPts val="0"/>
              </a:spcAft>
              <a:buSzPts val="500"/>
              <a:buNone/>
              <a:defRPr/>
            </a:lvl5pPr>
            <a:lvl6pPr lvl="5" algn="ctr">
              <a:lnSpc>
                <a:spcPct val="100000"/>
              </a:lnSpc>
              <a:spcBef>
                <a:spcPts val="0"/>
              </a:spcBef>
              <a:spcAft>
                <a:spcPts val="0"/>
              </a:spcAft>
              <a:buSzPts val="500"/>
              <a:buNone/>
              <a:defRPr/>
            </a:lvl6pPr>
            <a:lvl7pPr lvl="6" algn="ctr">
              <a:lnSpc>
                <a:spcPct val="100000"/>
              </a:lnSpc>
              <a:spcBef>
                <a:spcPts val="0"/>
              </a:spcBef>
              <a:spcAft>
                <a:spcPts val="0"/>
              </a:spcAft>
              <a:buSzPts val="500"/>
              <a:buNone/>
              <a:defRPr/>
            </a:lvl7pPr>
            <a:lvl8pPr lvl="7" algn="ctr">
              <a:lnSpc>
                <a:spcPct val="100000"/>
              </a:lnSpc>
              <a:spcBef>
                <a:spcPts val="0"/>
              </a:spcBef>
              <a:spcAft>
                <a:spcPts val="0"/>
              </a:spcAft>
              <a:buSzPts val="500"/>
              <a:buNone/>
              <a:defRPr/>
            </a:lvl8pPr>
            <a:lvl9pPr lvl="8" algn="ctr">
              <a:lnSpc>
                <a:spcPct val="100000"/>
              </a:lnSpc>
              <a:spcBef>
                <a:spcPts val="0"/>
              </a:spcBef>
              <a:spcAft>
                <a:spcPts val="0"/>
              </a:spcAft>
              <a:buSzPts val="500"/>
              <a:buNone/>
              <a:defRPr/>
            </a:lvl9pPr>
          </a:lstStyle>
          <a:p/>
        </p:txBody>
      </p:sp>
      <p:sp>
        <p:nvSpPr>
          <p:cNvPr id="108" name="Google Shape;108;gd0408edecc_7_22"/>
          <p:cNvSpPr txBox="1"/>
          <p:nvPr>
            <p:ph idx="1" type="body"/>
          </p:nvPr>
        </p:nvSpPr>
        <p:spPr>
          <a:xfrm>
            <a:off x="963083" y="2906614"/>
            <a:ext cx="10363500" cy="1500300"/>
          </a:xfrm>
          <a:prstGeom prst="rect">
            <a:avLst/>
          </a:prstGeom>
          <a:noFill/>
          <a:ln>
            <a:noFill/>
          </a:ln>
        </p:spPr>
        <p:txBody>
          <a:bodyPr anchorCtr="0" anchor="b" bIns="55025" lIns="110075" spcFirstLastPara="1" rIns="110075" wrap="square" tIns="55025">
            <a:noAutofit/>
          </a:bodyPr>
          <a:lstStyle>
            <a:lvl1pPr indent="-228600" lvl="0" marL="457200" algn="l">
              <a:lnSpc>
                <a:spcPct val="100000"/>
              </a:lnSpc>
              <a:spcBef>
                <a:spcPts val="100"/>
              </a:spcBef>
              <a:spcAft>
                <a:spcPts val="0"/>
              </a:spcAft>
              <a:buClr>
                <a:schemeClr val="dk1"/>
              </a:buClr>
              <a:buSzPts val="700"/>
              <a:buFont typeface="Times New Roman"/>
              <a:buNone/>
              <a:defRPr sz="700"/>
            </a:lvl1pPr>
            <a:lvl2pPr indent="-228600" lvl="1" marL="914400" algn="l">
              <a:lnSpc>
                <a:spcPct val="100000"/>
              </a:lnSpc>
              <a:spcBef>
                <a:spcPts val="100"/>
              </a:spcBef>
              <a:spcAft>
                <a:spcPts val="0"/>
              </a:spcAft>
              <a:buClr>
                <a:schemeClr val="dk1"/>
              </a:buClr>
              <a:buSzPts val="600"/>
              <a:buFont typeface="Times New Roman"/>
              <a:buNone/>
              <a:defRPr sz="600"/>
            </a:lvl2pPr>
            <a:lvl3pPr indent="-228600" lvl="2" marL="1371600" algn="l">
              <a:lnSpc>
                <a:spcPct val="100000"/>
              </a:lnSpc>
              <a:spcBef>
                <a:spcPts val="100"/>
              </a:spcBef>
              <a:spcAft>
                <a:spcPts val="0"/>
              </a:spcAft>
              <a:buClr>
                <a:schemeClr val="dk1"/>
              </a:buClr>
              <a:buSzPts val="600"/>
              <a:buFont typeface="Times New Roman"/>
              <a:buNone/>
              <a:defRPr sz="600"/>
            </a:lvl3pPr>
            <a:lvl4pPr indent="-228600" lvl="3" marL="1828800" algn="l">
              <a:lnSpc>
                <a:spcPct val="100000"/>
              </a:lnSpc>
              <a:spcBef>
                <a:spcPts val="100"/>
              </a:spcBef>
              <a:spcAft>
                <a:spcPts val="0"/>
              </a:spcAft>
              <a:buClr>
                <a:schemeClr val="dk1"/>
              </a:buClr>
              <a:buSzPts val="500"/>
              <a:buFont typeface="Times New Roman"/>
              <a:buNone/>
              <a:defRPr sz="500"/>
            </a:lvl4pPr>
            <a:lvl5pPr indent="-228600" lvl="4" marL="2286000" algn="l">
              <a:lnSpc>
                <a:spcPct val="100000"/>
              </a:lnSpc>
              <a:spcBef>
                <a:spcPts val="100"/>
              </a:spcBef>
              <a:spcAft>
                <a:spcPts val="0"/>
              </a:spcAft>
              <a:buClr>
                <a:schemeClr val="dk1"/>
              </a:buClr>
              <a:buSzPts val="500"/>
              <a:buFont typeface="Times New Roman"/>
              <a:buNone/>
              <a:defRPr sz="500"/>
            </a:lvl5pPr>
            <a:lvl6pPr indent="-228600" lvl="5" marL="2743200" algn="l">
              <a:lnSpc>
                <a:spcPct val="100000"/>
              </a:lnSpc>
              <a:spcBef>
                <a:spcPts val="100"/>
              </a:spcBef>
              <a:spcAft>
                <a:spcPts val="0"/>
              </a:spcAft>
              <a:buClr>
                <a:schemeClr val="dk1"/>
              </a:buClr>
              <a:buSzPts val="500"/>
              <a:buFont typeface="Times New Roman"/>
              <a:buNone/>
              <a:defRPr sz="500"/>
            </a:lvl6pPr>
            <a:lvl7pPr indent="-228600" lvl="6" marL="3200400" algn="l">
              <a:lnSpc>
                <a:spcPct val="100000"/>
              </a:lnSpc>
              <a:spcBef>
                <a:spcPts val="100"/>
              </a:spcBef>
              <a:spcAft>
                <a:spcPts val="0"/>
              </a:spcAft>
              <a:buClr>
                <a:schemeClr val="dk1"/>
              </a:buClr>
              <a:buSzPts val="500"/>
              <a:buFont typeface="Times New Roman"/>
              <a:buNone/>
              <a:defRPr sz="500"/>
            </a:lvl7pPr>
            <a:lvl8pPr indent="-228600" lvl="7" marL="3657600" algn="l">
              <a:lnSpc>
                <a:spcPct val="100000"/>
              </a:lnSpc>
              <a:spcBef>
                <a:spcPts val="100"/>
              </a:spcBef>
              <a:spcAft>
                <a:spcPts val="0"/>
              </a:spcAft>
              <a:buClr>
                <a:schemeClr val="dk1"/>
              </a:buClr>
              <a:buSzPts val="500"/>
              <a:buFont typeface="Times New Roman"/>
              <a:buNone/>
              <a:defRPr sz="500"/>
            </a:lvl8pPr>
            <a:lvl9pPr indent="-228600" lvl="8" marL="4114800" algn="l">
              <a:lnSpc>
                <a:spcPct val="100000"/>
              </a:lnSpc>
              <a:spcBef>
                <a:spcPts val="100"/>
              </a:spcBef>
              <a:spcAft>
                <a:spcPts val="0"/>
              </a:spcAft>
              <a:buClr>
                <a:schemeClr val="dk1"/>
              </a:buClr>
              <a:buSzPts val="500"/>
              <a:buFont typeface="Times New Roman"/>
              <a:buNone/>
              <a:defRPr sz="500"/>
            </a:lvl9pPr>
          </a:lstStyle>
          <a:p/>
        </p:txBody>
      </p:sp>
      <p:sp>
        <p:nvSpPr>
          <p:cNvPr id="109" name="Google Shape;109;gd0408edecc_7_22"/>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10" name="Google Shape;110;gd0408edecc_7_22"/>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11" name="Google Shape;111;gd0408edecc_7_22"/>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12" name="Shape 112"/>
        <p:cNvGrpSpPr/>
        <p:nvPr/>
      </p:nvGrpSpPr>
      <p:grpSpPr>
        <a:xfrm>
          <a:off x="0" y="0"/>
          <a:ext cx="0" cy="0"/>
          <a:chOff x="0" y="0"/>
          <a:chExt cx="0" cy="0"/>
        </a:xfrm>
      </p:grpSpPr>
      <p:sp>
        <p:nvSpPr>
          <p:cNvPr id="113" name="Google Shape;113;gd0408edecc_7_28"/>
          <p:cNvSpPr txBox="1"/>
          <p:nvPr>
            <p:ph type="title"/>
          </p:nvPr>
        </p:nvSpPr>
        <p:spPr>
          <a:xfrm>
            <a:off x="914870" y="609699"/>
            <a:ext cx="10362900" cy="1143000"/>
          </a:xfrm>
          <a:prstGeom prst="rect">
            <a:avLst/>
          </a:prstGeom>
          <a:noFill/>
          <a:ln>
            <a:noFill/>
          </a:ln>
        </p:spPr>
        <p:txBody>
          <a:bodyPr anchorCtr="0" anchor="ctr" bIns="55025" lIns="110075" spcFirstLastPara="1" rIns="110075" wrap="square" tIns="55025">
            <a:noAutofit/>
          </a:bodyPr>
          <a:lstStyle>
            <a:lvl1pPr lvl="0" algn="ctr">
              <a:lnSpc>
                <a:spcPct val="100000"/>
              </a:lnSpc>
              <a:spcBef>
                <a:spcPts val="0"/>
              </a:spcBef>
              <a:spcAft>
                <a:spcPts val="0"/>
              </a:spcAft>
              <a:buSzPts val="500"/>
              <a:buNone/>
              <a:defRPr/>
            </a:lvl1pPr>
            <a:lvl2pPr lvl="1" algn="ctr">
              <a:lnSpc>
                <a:spcPct val="100000"/>
              </a:lnSpc>
              <a:spcBef>
                <a:spcPts val="0"/>
              </a:spcBef>
              <a:spcAft>
                <a:spcPts val="0"/>
              </a:spcAft>
              <a:buSzPts val="500"/>
              <a:buNone/>
              <a:defRPr/>
            </a:lvl2pPr>
            <a:lvl3pPr lvl="2" algn="ctr">
              <a:lnSpc>
                <a:spcPct val="100000"/>
              </a:lnSpc>
              <a:spcBef>
                <a:spcPts val="0"/>
              </a:spcBef>
              <a:spcAft>
                <a:spcPts val="0"/>
              </a:spcAft>
              <a:buSzPts val="500"/>
              <a:buNone/>
              <a:defRPr/>
            </a:lvl3pPr>
            <a:lvl4pPr lvl="3" algn="ctr">
              <a:lnSpc>
                <a:spcPct val="100000"/>
              </a:lnSpc>
              <a:spcBef>
                <a:spcPts val="0"/>
              </a:spcBef>
              <a:spcAft>
                <a:spcPts val="0"/>
              </a:spcAft>
              <a:buSzPts val="500"/>
              <a:buNone/>
              <a:defRPr/>
            </a:lvl4pPr>
            <a:lvl5pPr lvl="4" algn="ctr">
              <a:lnSpc>
                <a:spcPct val="100000"/>
              </a:lnSpc>
              <a:spcBef>
                <a:spcPts val="0"/>
              </a:spcBef>
              <a:spcAft>
                <a:spcPts val="0"/>
              </a:spcAft>
              <a:buSzPts val="500"/>
              <a:buNone/>
              <a:defRPr/>
            </a:lvl5pPr>
            <a:lvl6pPr lvl="5" algn="ctr">
              <a:lnSpc>
                <a:spcPct val="100000"/>
              </a:lnSpc>
              <a:spcBef>
                <a:spcPts val="0"/>
              </a:spcBef>
              <a:spcAft>
                <a:spcPts val="0"/>
              </a:spcAft>
              <a:buSzPts val="500"/>
              <a:buNone/>
              <a:defRPr/>
            </a:lvl6pPr>
            <a:lvl7pPr lvl="6" algn="ctr">
              <a:lnSpc>
                <a:spcPct val="100000"/>
              </a:lnSpc>
              <a:spcBef>
                <a:spcPts val="0"/>
              </a:spcBef>
              <a:spcAft>
                <a:spcPts val="0"/>
              </a:spcAft>
              <a:buSzPts val="500"/>
              <a:buNone/>
              <a:defRPr/>
            </a:lvl7pPr>
            <a:lvl8pPr lvl="7" algn="ctr">
              <a:lnSpc>
                <a:spcPct val="100000"/>
              </a:lnSpc>
              <a:spcBef>
                <a:spcPts val="0"/>
              </a:spcBef>
              <a:spcAft>
                <a:spcPts val="0"/>
              </a:spcAft>
              <a:buSzPts val="500"/>
              <a:buNone/>
              <a:defRPr/>
            </a:lvl8pPr>
            <a:lvl9pPr lvl="8" algn="ctr">
              <a:lnSpc>
                <a:spcPct val="100000"/>
              </a:lnSpc>
              <a:spcBef>
                <a:spcPts val="0"/>
              </a:spcBef>
              <a:spcAft>
                <a:spcPts val="0"/>
              </a:spcAft>
              <a:buSzPts val="500"/>
              <a:buNone/>
              <a:defRPr/>
            </a:lvl9pPr>
          </a:lstStyle>
          <a:p/>
        </p:txBody>
      </p:sp>
      <p:sp>
        <p:nvSpPr>
          <p:cNvPr id="114" name="Google Shape;114;gd0408edecc_7_28"/>
          <p:cNvSpPr txBox="1"/>
          <p:nvPr>
            <p:ph idx="1" type="body"/>
          </p:nvPr>
        </p:nvSpPr>
        <p:spPr>
          <a:xfrm>
            <a:off x="914870" y="1980902"/>
            <a:ext cx="5152800" cy="4115100"/>
          </a:xfrm>
          <a:prstGeom prst="rect">
            <a:avLst/>
          </a:prstGeom>
          <a:noFill/>
          <a:ln>
            <a:noFill/>
          </a:ln>
        </p:spPr>
        <p:txBody>
          <a:bodyPr anchorCtr="0" anchor="t" bIns="55025" lIns="110075" spcFirstLastPara="1" rIns="110075" wrap="square" tIns="55025">
            <a:noAutofit/>
          </a:bodyPr>
          <a:lstStyle>
            <a:lvl1pPr indent="-292100" lvl="0" marL="457200" algn="l">
              <a:lnSpc>
                <a:spcPct val="100000"/>
              </a:lnSpc>
              <a:spcBef>
                <a:spcPts val="200"/>
              </a:spcBef>
              <a:spcAft>
                <a:spcPts val="0"/>
              </a:spcAft>
              <a:buClr>
                <a:schemeClr val="dk1"/>
              </a:buClr>
              <a:buSzPts val="1000"/>
              <a:buFont typeface="Times New Roman"/>
              <a:buChar char="•"/>
              <a:defRPr sz="1000"/>
            </a:lvl1pPr>
            <a:lvl2pPr indent="-279400" lvl="1" marL="914400" algn="l">
              <a:lnSpc>
                <a:spcPct val="100000"/>
              </a:lnSpc>
              <a:spcBef>
                <a:spcPts val="200"/>
              </a:spcBef>
              <a:spcAft>
                <a:spcPts val="0"/>
              </a:spcAft>
              <a:buClr>
                <a:schemeClr val="dk1"/>
              </a:buClr>
              <a:buSzPts val="800"/>
              <a:buFont typeface="Times New Roman"/>
              <a:buChar char="–"/>
              <a:defRPr sz="800"/>
            </a:lvl2pPr>
            <a:lvl3pPr indent="-273050" lvl="2" marL="1371600" algn="l">
              <a:lnSpc>
                <a:spcPct val="100000"/>
              </a:lnSpc>
              <a:spcBef>
                <a:spcPts val="100"/>
              </a:spcBef>
              <a:spcAft>
                <a:spcPts val="0"/>
              </a:spcAft>
              <a:buClr>
                <a:schemeClr val="dk1"/>
              </a:buClr>
              <a:buSzPts val="700"/>
              <a:buFont typeface="Times New Roman"/>
              <a:buChar char="•"/>
              <a:defRPr sz="700"/>
            </a:lvl3pPr>
            <a:lvl4pPr indent="-266700" lvl="3" marL="1828800" algn="l">
              <a:lnSpc>
                <a:spcPct val="100000"/>
              </a:lnSpc>
              <a:spcBef>
                <a:spcPts val="100"/>
              </a:spcBef>
              <a:spcAft>
                <a:spcPts val="0"/>
              </a:spcAft>
              <a:buClr>
                <a:schemeClr val="dk1"/>
              </a:buClr>
              <a:buSzPts val="600"/>
              <a:buFont typeface="Times New Roman"/>
              <a:buChar char="–"/>
              <a:defRPr sz="600"/>
            </a:lvl4pPr>
            <a:lvl5pPr indent="-266700" lvl="4" marL="2286000" algn="l">
              <a:lnSpc>
                <a:spcPct val="100000"/>
              </a:lnSpc>
              <a:spcBef>
                <a:spcPts val="100"/>
              </a:spcBef>
              <a:spcAft>
                <a:spcPts val="0"/>
              </a:spcAft>
              <a:buClr>
                <a:schemeClr val="dk1"/>
              </a:buClr>
              <a:buSzPts val="600"/>
              <a:buFont typeface="Times New Roman"/>
              <a:buChar char="»"/>
              <a:defRPr sz="600"/>
            </a:lvl5pPr>
            <a:lvl6pPr indent="-266700" lvl="5" marL="2743200" algn="l">
              <a:lnSpc>
                <a:spcPct val="100000"/>
              </a:lnSpc>
              <a:spcBef>
                <a:spcPts val="100"/>
              </a:spcBef>
              <a:spcAft>
                <a:spcPts val="0"/>
              </a:spcAft>
              <a:buClr>
                <a:schemeClr val="dk1"/>
              </a:buClr>
              <a:buSzPts val="600"/>
              <a:buFont typeface="Times New Roman"/>
              <a:buChar char="»"/>
              <a:defRPr sz="600"/>
            </a:lvl6pPr>
            <a:lvl7pPr indent="-266700" lvl="6" marL="3200400" algn="l">
              <a:lnSpc>
                <a:spcPct val="100000"/>
              </a:lnSpc>
              <a:spcBef>
                <a:spcPts val="100"/>
              </a:spcBef>
              <a:spcAft>
                <a:spcPts val="0"/>
              </a:spcAft>
              <a:buClr>
                <a:schemeClr val="dk1"/>
              </a:buClr>
              <a:buSzPts val="600"/>
              <a:buFont typeface="Times New Roman"/>
              <a:buChar char="»"/>
              <a:defRPr sz="600"/>
            </a:lvl7pPr>
            <a:lvl8pPr indent="-266700" lvl="7" marL="3657600" algn="l">
              <a:lnSpc>
                <a:spcPct val="100000"/>
              </a:lnSpc>
              <a:spcBef>
                <a:spcPts val="100"/>
              </a:spcBef>
              <a:spcAft>
                <a:spcPts val="0"/>
              </a:spcAft>
              <a:buClr>
                <a:schemeClr val="dk1"/>
              </a:buClr>
              <a:buSzPts val="600"/>
              <a:buFont typeface="Times New Roman"/>
              <a:buChar char="»"/>
              <a:defRPr sz="600"/>
            </a:lvl8pPr>
            <a:lvl9pPr indent="-266700" lvl="8" marL="4114800" algn="l">
              <a:lnSpc>
                <a:spcPct val="100000"/>
              </a:lnSpc>
              <a:spcBef>
                <a:spcPts val="100"/>
              </a:spcBef>
              <a:spcAft>
                <a:spcPts val="0"/>
              </a:spcAft>
              <a:buClr>
                <a:schemeClr val="dk1"/>
              </a:buClr>
              <a:buSzPts val="600"/>
              <a:buFont typeface="Times New Roman"/>
              <a:buChar char="»"/>
              <a:defRPr sz="600"/>
            </a:lvl9pPr>
          </a:lstStyle>
          <a:p/>
        </p:txBody>
      </p:sp>
      <p:sp>
        <p:nvSpPr>
          <p:cNvPr id="115" name="Google Shape;115;gd0408edecc_7_28"/>
          <p:cNvSpPr txBox="1"/>
          <p:nvPr>
            <p:ph idx="2" type="body"/>
          </p:nvPr>
        </p:nvSpPr>
        <p:spPr>
          <a:xfrm>
            <a:off x="6124222" y="1980902"/>
            <a:ext cx="5153400" cy="4115100"/>
          </a:xfrm>
          <a:prstGeom prst="rect">
            <a:avLst/>
          </a:prstGeom>
          <a:noFill/>
          <a:ln>
            <a:noFill/>
          </a:ln>
        </p:spPr>
        <p:txBody>
          <a:bodyPr anchorCtr="0" anchor="t" bIns="55025" lIns="110075" spcFirstLastPara="1" rIns="110075" wrap="square" tIns="55025">
            <a:noAutofit/>
          </a:bodyPr>
          <a:lstStyle>
            <a:lvl1pPr indent="-292100" lvl="0" marL="457200" algn="l">
              <a:lnSpc>
                <a:spcPct val="100000"/>
              </a:lnSpc>
              <a:spcBef>
                <a:spcPts val="200"/>
              </a:spcBef>
              <a:spcAft>
                <a:spcPts val="0"/>
              </a:spcAft>
              <a:buClr>
                <a:schemeClr val="dk1"/>
              </a:buClr>
              <a:buSzPts val="1000"/>
              <a:buFont typeface="Times New Roman"/>
              <a:buChar char="•"/>
              <a:defRPr sz="1000"/>
            </a:lvl1pPr>
            <a:lvl2pPr indent="-279400" lvl="1" marL="914400" algn="l">
              <a:lnSpc>
                <a:spcPct val="100000"/>
              </a:lnSpc>
              <a:spcBef>
                <a:spcPts val="200"/>
              </a:spcBef>
              <a:spcAft>
                <a:spcPts val="0"/>
              </a:spcAft>
              <a:buClr>
                <a:schemeClr val="dk1"/>
              </a:buClr>
              <a:buSzPts val="800"/>
              <a:buFont typeface="Times New Roman"/>
              <a:buChar char="–"/>
              <a:defRPr sz="800"/>
            </a:lvl2pPr>
            <a:lvl3pPr indent="-273050" lvl="2" marL="1371600" algn="l">
              <a:lnSpc>
                <a:spcPct val="100000"/>
              </a:lnSpc>
              <a:spcBef>
                <a:spcPts val="100"/>
              </a:spcBef>
              <a:spcAft>
                <a:spcPts val="0"/>
              </a:spcAft>
              <a:buClr>
                <a:schemeClr val="dk1"/>
              </a:buClr>
              <a:buSzPts val="700"/>
              <a:buFont typeface="Times New Roman"/>
              <a:buChar char="•"/>
              <a:defRPr sz="700"/>
            </a:lvl3pPr>
            <a:lvl4pPr indent="-266700" lvl="3" marL="1828800" algn="l">
              <a:lnSpc>
                <a:spcPct val="100000"/>
              </a:lnSpc>
              <a:spcBef>
                <a:spcPts val="100"/>
              </a:spcBef>
              <a:spcAft>
                <a:spcPts val="0"/>
              </a:spcAft>
              <a:buClr>
                <a:schemeClr val="dk1"/>
              </a:buClr>
              <a:buSzPts val="600"/>
              <a:buFont typeface="Times New Roman"/>
              <a:buChar char="–"/>
              <a:defRPr sz="600"/>
            </a:lvl4pPr>
            <a:lvl5pPr indent="-266700" lvl="4" marL="2286000" algn="l">
              <a:lnSpc>
                <a:spcPct val="100000"/>
              </a:lnSpc>
              <a:spcBef>
                <a:spcPts val="100"/>
              </a:spcBef>
              <a:spcAft>
                <a:spcPts val="0"/>
              </a:spcAft>
              <a:buClr>
                <a:schemeClr val="dk1"/>
              </a:buClr>
              <a:buSzPts val="600"/>
              <a:buFont typeface="Times New Roman"/>
              <a:buChar char="»"/>
              <a:defRPr sz="600"/>
            </a:lvl5pPr>
            <a:lvl6pPr indent="-266700" lvl="5" marL="2743200" algn="l">
              <a:lnSpc>
                <a:spcPct val="100000"/>
              </a:lnSpc>
              <a:spcBef>
                <a:spcPts val="100"/>
              </a:spcBef>
              <a:spcAft>
                <a:spcPts val="0"/>
              </a:spcAft>
              <a:buClr>
                <a:schemeClr val="dk1"/>
              </a:buClr>
              <a:buSzPts val="600"/>
              <a:buFont typeface="Times New Roman"/>
              <a:buChar char="»"/>
              <a:defRPr sz="600"/>
            </a:lvl6pPr>
            <a:lvl7pPr indent="-266700" lvl="6" marL="3200400" algn="l">
              <a:lnSpc>
                <a:spcPct val="100000"/>
              </a:lnSpc>
              <a:spcBef>
                <a:spcPts val="100"/>
              </a:spcBef>
              <a:spcAft>
                <a:spcPts val="0"/>
              </a:spcAft>
              <a:buClr>
                <a:schemeClr val="dk1"/>
              </a:buClr>
              <a:buSzPts val="600"/>
              <a:buFont typeface="Times New Roman"/>
              <a:buChar char="»"/>
              <a:defRPr sz="600"/>
            </a:lvl7pPr>
            <a:lvl8pPr indent="-266700" lvl="7" marL="3657600" algn="l">
              <a:lnSpc>
                <a:spcPct val="100000"/>
              </a:lnSpc>
              <a:spcBef>
                <a:spcPts val="100"/>
              </a:spcBef>
              <a:spcAft>
                <a:spcPts val="0"/>
              </a:spcAft>
              <a:buClr>
                <a:schemeClr val="dk1"/>
              </a:buClr>
              <a:buSzPts val="600"/>
              <a:buFont typeface="Times New Roman"/>
              <a:buChar char="»"/>
              <a:defRPr sz="600"/>
            </a:lvl8pPr>
            <a:lvl9pPr indent="-266700" lvl="8" marL="4114800" algn="l">
              <a:lnSpc>
                <a:spcPct val="100000"/>
              </a:lnSpc>
              <a:spcBef>
                <a:spcPts val="100"/>
              </a:spcBef>
              <a:spcAft>
                <a:spcPts val="0"/>
              </a:spcAft>
              <a:buClr>
                <a:schemeClr val="dk1"/>
              </a:buClr>
              <a:buSzPts val="600"/>
              <a:buFont typeface="Times New Roman"/>
              <a:buChar char="»"/>
              <a:defRPr sz="600"/>
            </a:lvl9pPr>
          </a:lstStyle>
          <a:p/>
        </p:txBody>
      </p:sp>
      <p:sp>
        <p:nvSpPr>
          <p:cNvPr id="116" name="Google Shape;116;gd0408edecc_7_28"/>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17" name="Google Shape;117;gd0408edecc_7_28"/>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18" name="Google Shape;118;gd0408edecc_7_28"/>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19" name="Shape 119"/>
        <p:cNvGrpSpPr/>
        <p:nvPr/>
      </p:nvGrpSpPr>
      <p:grpSpPr>
        <a:xfrm>
          <a:off x="0" y="0"/>
          <a:ext cx="0" cy="0"/>
          <a:chOff x="0" y="0"/>
          <a:chExt cx="0" cy="0"/>
        </a:xfrm>
      </p:grpSpPr>
      <p:sp>
        <p:nvSpPr>
          <p:cNvPr id="120" name="Google Shape;120;gd0408edecc_7_35"/>
          <p:cNvSpPr txBox="1"/>
          <p:nvPr>
            <p:ph type="title"/>
          </p:nvPr>
        </p:nvSpPr>
        <p:spPr>
          <a:xfrm>
            <a:off x="609718" y="274836"/>
            <a:ext cx="10972500" cy="1143000"/>
          </a:xfrm>
          <a:prstGeom prst="rect">
            <a:avLst/>
          </a:prstGeom>
          <a:noFill/>
          <a:ln>
            <a:noFill/>
          </a:ln>
        </p:spPr>
        <p:txBody>
          <a:bodyPr anchorCtr="0" anchor="ctr" bIns="55025" lIns="110075" spcFirstLastPara="1" rIns="110075" wrap="square" tIns="55025">
            <a:noAutofit/>
          </a:bodyPr>
          <a:lstStyle>
            <a:lvl1pPr lvl="0" algn="ctr">
              <a:lnSpc>
                <a:spcPct val="100000"/>
              </a:lnSpc>
              <a:spcBef>
                <a:spcPts val="0"/>
              </a:spcBef>
              <a:spcAft>
                <a:spcPts val="0"/>
              </a:spcAft>
              <a:buSzPts val="500"/>
              <a:buNone/>
              <a:defRPr/>
            </a:lvl1pPr>
            <a:lvl2pPr lvl="1" algn="ctr">
              <a:lnSpc>
                <a:spcPct val="100000"/>
              </a:lnSpc>
              <a:spcBef>
                <a:spcPts val="0"/>
              </a:spcBef>
              <a:spcAft>
                <a:spcPts val="0"/>
              </a:spcAft>
              <a:buSzPts val="500"/>
              <a:buNone/>
              <a:defRPr/>
            </a:lvl2pPr>
            <a:lvl3pPr lvl="2" algn="ctr">
              <a:lnSpc>
                <a:spcPct val="100000"/>
              </a:lnSpc>
              <a:spcBef>
                <a:spcPts val="0"/>
              </a:spcBef>
              <a:spcAft>
                <a:spcPts val="0"/>
              </a:spcAft>
              <a:buSzPts val="500"/>
              <a:buNone/>
              <a:defRPr/>
            </a:lvl3pPr>
            <a:lvl4pPr lvl="3" algn="ctr">
              <a:lnSpc>
                <a:spcPct val="100000"/>
              </a:lnSpc>
              <a:spcBef>
                <a:spcPts val="0"/>
              </a:spcBef>
              <a:spcAft>
                <a:spcPts val="0"/>
              </a:spcAft>
              <a:buSzPts val="500"/>
              <a:buNone/>
              <a:defRPr/>
            </a:lvl4pPr>
            <a:lvl5pPr lvl="4" algn="ctr">
              <a:lnSpc>
                <a:spcPct val="100000"/>
              </a:lnSpc>
              <a:spcBef>
                <a:spcPts val="0"/>
              </a:spcBef>
              <a:spcAft>
                <a:spcPts val="0"/>
              </a:spcAft>
              <a:buSzPts val="500"/>
              <a:buNone/>
              <a:defRPr/>
            </a:lvl5pPr>
            <a:lvl6pPr lvl="5" algn="ctr">
              <a:lnSpc>
                <a:spcPct val="100000"/>
              </a:lnSpc>
              <a:spcBef>
                <a:spcPts val="0"/>
              </a:spcBef>
              <a:spcAft>
                <a:spcPts val="0"/>
              </a:spcAft>
              <a:buSzPts val="500"/>
              <a:buNone/>
              <a:defRPr/>
            </a:lvl6pPr>
            <a:lvl7pPr lvl="6" algn="ctr">
              <a:lnSpc>
                <a:spcPct val="100000"/>
              </a:lnSpc>
              <a:spcBef>
                <a:spcPts val="0"/>
              </a:spcBef>
              <a:spcAft>
                <a:spcPts val="0"/>
              </a:spcAft>
              <a:buSzPts val="500"/>
              <a:buNone/>
              <a:defRPr/>
            </a:lvl7pPr>
            <a:lvl8pPr lvl="7" algn="ctr">
              <a:lnSpc>
                <a:spcPct val="100000"/>
              </a:lnSpc>
              <a:spcBef>
                <a:spcPts val="0"/>
              </a:spcBef>
              <a:spcAft>
                <a:spcPts val="0"/>
              </a:spcAft>
              <a:buSzPts val="500"/>
              <a:buNone/>
              <a:defRPr/>
            </a:lvl8pPr>
            <a:lvl9pPr lvl="8" algn="ctr">
              <a:lnSpc>
                <a:spcPct val="100000"/>
              </a:lnSpc>
              <a:spcBef>
                <a:spcPts val="0"/>
              </a:spcBef>
              <a:spcAft>
                <a:spcPts val="0"/>
              </a:spcAft>
              <a:buSzPts val="500"/>
              <a:buNone/>
              <a:defRPr/>
            </a:lvl9pPr>
          </a:lstStyle>
          <a:p/>
        </p:txBody>
      </p:sp>
      <p:sp>
        <p:nvSpPr>
          <p:cNvPr id="121" name="Google Shape;121;gd0408edecc_7_35"/>
          <p:cNvSpPr txBox="1"/>
          <p:nvPr>
            <p:ph idx="1" type="body"/>
          </p:nvPr>
        </p:nvSpPr>
        <p:spPr>
          <a:xfrm>
            <a:off x="609718" y="1534914"/>
            <a:ext cx="5386800" cy="639900"/>
          </a:xfrm>
          <a:prstGeom prst="rect">
            <a:avLst/>
          </a:prstGeom>
          <a:noFill/>
          <a:ln>
            <a:noFill/>
          </a:ln>
        </p:spPr>
        <p:txBody>
          <a:bodyPr anchorCtr="0" anchor="b" bIns="55025" lIns="110075" spcFirstLastPara="1" rIns="110075" wrap="square" tIns="55025">
            <a:noAutofit/>
          </a:bodyPr>
          <a:lstStyle>
            <a:lvl1pPr indent="-228600" lvl="0" marL="457200" algn="l">
              <a:lnSpc>
                <a:spcPct val="100000"/>
              </a:lnSpc>
              <a:spcBef>
                <a:spcPts val="200"/>
              </a:spcBef>
              <a:spcAft>
                <a:spcPts val="0"/>
              </a:spcAft>
              <a:buClr>
                <a:schemeClr val="dk1"/>
              </a:buClr>
              <a:buSzPts val="800"/>
              <a:buFont typeface="Times New Roman"/>
              <a:buNone/>
              <a:defRPr b="1" sz="800"/>
            </a:lvl1pPr>
            <a:lvl2pPr indent="-228600" lvl="1" marL="914400" algn="l">
              <a:lnSpc>
                <a:spcPct val="100000"/>
              </a:lnSpc>
              <a:spcBef>
                <a:spcPts val="100"/>
              </a:spcBef>
              <a:spcAft>
                <a:spcPts val="0"/>
              </a:spcAft>
              <a:buClr>
                <a:schemeClr val="dk1"/>
              </a:buClr>
              <a:buSzPts val="700"/>
              <a:buFont typeface="Times New Roman"/>
              <a:buNone/>
              <a:defRPr b="1" sz="700"/>
            </a:lvl2pPr>
            <a:lvl3pPr indent="-228600" lvl="2" marL="1371600" algn="l">
              <a:lnSpc>
                <a:spcPct val="100000"/>
              </a:lnSpc>
              <a:spcBef>
                <a:spcPts val="100"/>
              </a:spcBef>
              <a:spcAft>
                <a:spcPts val="0"/>
              </a:spcAft>
              <a:buClr>
                <a:schemeClr val="dk1"/>
              </a:buClr>
              <a:buSzPts val="600"/>
              <a:buFont typeface="Times New Roman"/>
              <a:buNone/>
              <a:defRPr b="1" sz="600"/>
            </a:lvl3pPr>
            <a:lvl4pPr indent="-228600" lvl="3" marL="1828800" algn="l">
              <a:lnSpc>
                <a:spcPct val="100000"/>
              </a:lnSpc>
              <a:spcBef>
                <a:spcPts val="100"/>
              </a:spcBef>
              <a:spcAft>
                <a:spcPts val="0"/>
              </a:spcAft>
              <a:buClr>
                <a:schemeClr val="dk1"/>
              </a:buClr>
              <a:buSzPts val="600"/>
              <a:buFont typeface="Times New Roman"/>
              <a:buNone/>
              <a:defRPr b="1" sz="600"/>
            </a:lvl4pPr>
            <a:lvl5pPr indent="-228600" lvl="4" marL="2286000" algn="l">
              <a:lnSpc>
                <a:spcPct val="100000"/>
              </a:lnSpc>
              <a:spcBef>
                <a:spcPts val="100"/>
              </a:spcBef>
              <a:spcAft>
                <a:spcPts val="0"/>
              </a:spcAft>
              <a:buClr>
                <a:schemeClr val="dk1"/>
              </a:buClr>
              <a:buSzPts val="600"/>
              <a:buFont typeface="Times New Roman"/>
              <a:buNone/>
              <a:defRPr b="1" sz="600"/>
            </a:lvl5pPr>
            <a:lvl6pPr indent="-228600" lvl="5" marL="2743200" algn="l">
              <a:lnSpc>
                <a:spcPct val="100000"/>
              </a:lnSpc>
              <a:spcBef>
                <a:spcPts val="100"/>
              </a:spcBef>
              <a:spcAft>
                <a:spcPts val="0"/>
              </a:spcAft>
              <a:buClr>
                <a:schemeClr val="dk1"/>
              </a:buClr>
              <a:buSzPts val="600"/>
              <a:buFont typeface="Times New Roman"/>
              <a:buNone/>
              <a:defRPr b="1" sz="600"/>
            </a:lvl6pPr>
            <a:lvl7pPr indent="-228600" lvl="6" marL="3200400" algn="l">
              <a:lnSpc>
                <a:spcPct val="100000"/>
              </a:lnSpc>
              <a:spcBef>
                <a:spcPts val="100"/>
              </a:spcBef>
              <a:spcAft>
                <a:spcPts val="0"/>
              </a:spcAft>
              <a:buClr>
                <a:schemeClr val="dk1"/>
              </a:buClr>
              <a:buSzPts val="600"/>
              <a:buFont typeface="Times New Roman"/>
              <a:buNone/>
              <a:defRPr b="1" sz="600"/>
            </a:lvl7pPr>
            <a:lvl8pPr indent="-228600" lvl="7" marL="3657600" algn="l">
              <a:lnSpc>
                <a:spcPct val="100000"/>
              </a:lnSpc>
              <a:spcBef>
                <a:spcPts val="100"/>
              </a:spcBef>
              <a:spcAft>
                <a:spcPts val="0"/>
              </a:spcAft>
              <a:buClr>
                <a:schemeClr val="dk1"/>
              </a:buClr>
              <a:buSzPts val="600"/>
              <a:buFont typeface="Times New Roman"/>
              <a:buNone/>
              <a:defRPr b="1" sz="600"/>
            </a:lvl8pPr>
            <a:lvl9pPr indent="-228600" lvl="8" marL="4114800" algn="l">
              <a:lnSpc>
                <a:spcPct val="100000"/>
              </a:lnSpc>
              <a:spcBef>
                <a:spcPts val="100"/>
              </a:spcBef>
              <a:spcAft>
                <a:spcPts val="0"/>
              </a:spcAft>
              <a:buClr>
                <a:schemeClr val="dk1"/>
              </a:buClr>
              <a:buSzPts val="600"/>
              <a:buFont typeface="Times New Roman"/>
              <a:buNone/>
              <a:defRPr b="1" sz="600"/>
            </a:lvl9pPr>
          </a:lstStyle>
          <a:p/>
        </p:txBody>
      </p:sp>
      <p:sp>
        <p:nvSpPr>
          <p:cNvPr id="122" name="Google Shape;122;gd0408edecc_7_35"/>
          <p:cNvSpPr txBox="1"/>
          <p:nvPr>
            <p:ph idx="2" type="body"/>
          </p:nvPr>
        </p:nvSpPr>
        <p:spPr>
          <a:xfrm>
            <a:off x="609718" y="2174875"/>
            <a:ext cx="5386800" cy="3951300"/>
          </a:xfrm>
          <a:prstGeom prst="rect">
            <a:avLst/>
          </a:prstGeom>
          <a:noFill/>
          <a:ln>
            <a:noFill/>
          </a:ln>
        </p:spPr>
        <p:txBody>
          <a:bodyPr anchorCtr="0" anchor="t" bIns="55025" lIns="110075" spcFirstLastPara="1" rIns="110075" wrap="square" tIns="55025">
            <a:noAutofit/>
          </a:bodyPr>
          <a:lstStyle>
            <a:lvl1pPr indent="-279400" lvl="0" marL="457200" algn="l">
              <a:lnSpc>
                <a:spcPct val="100000"/>
              </a:lnSpc>
              <a:spcBef>
                <a:spcPts val="200"/>
              </a:spcBef>
              <a:spcAft>
                <a:spcPts val="0"/>
              </a:spcAft>
              <a:buClr>
                <a:schemeClr val="dk1"/>
              </a:buClr>
              <a:buSzPts val="800"/>
              <a:buFont typeface="Times New Roman"/>
              <a:buChar char="•"/>
              <a:defRPr sz="800"/>
            </a:lvl1pPr>
            <a:lvl2pPr indent="-273050" lvl="1" marL="914400" algn="l">
              <a:lnSpc>
                <a:spcPct val="100000"/>
              </a:lnSpc>
              <a:spcBef>
                <a:spcPts val="100"/>
              </a:spcBef>
              <a:spcAft>
                <a:spcPts val="0"/>
              </a:spcAft>
              <a:buClr>
                <a:schemeClr val="dk1"/>
              </a:buClr>
              <a:buSzPts val="700"/>
              <a:buFont typeface="Times New Roman"/>
              <a:buChar char="–"/>
              <a:defRPr sz="700"/>
            </a:lvl2pPr>
            <a:lvl3pPr indent="-266700" lvl="2" marL="1371600" algn="l">
              <a:lnSpc>
                <a:spcPct val="100000"/>
              </a:lnSpc>
              <a:spcBef>
                <a:spcPts val="100"/>
              </a:spcBef>
              <a:spcAft>
                <a:spcPts val="0"/>
              </a:spcAft>
              <a:buClr>
                <a:schemeClr val="dk1"/>
              </a:buClr>
              <a:buSzPts val="600"/>
              <a:buFont typeface="Times New Roman"/>
              <a:buChar char="•"/>
              <a:defRPr sz="600"/>
            </a:lvl3pPr>
            <a:lvl4pPr indent="-266700" lvl="3" marL="1828800" algn="l">
              <a:lnSpc>
                <a:spcPct val="100000"/>
              </a:lnSpc>
              <a:spcBef>
                <a:spcPts val="100"/>
              </a:spcBef>
              <a:spcAft>
                <a:spcPts val="0"/>
              </a:spcAft>
              <a:buClr>
                <a:schemeClr val="dk1"/>
              </a:buClr>
              <a:buSzPts val="600"/>
              <a:buFont typeface="Times New Roman"/>
              <a:buChar char="–"/>
              <a:defRPr sz="600"/>
            </a:lvl4pPr>
            <a:lvl5pPr indent="-266700" lvl="4" marL="2286000" algn="l">
              <a:lnSpc>
                <a:spcPct val="100000"/>
              </a:lnSpc>
              <a:spcBef>
                <a:spcPts val="100"/>
              </a:spcBef>
              <a:spcAft>
                <a:spcPts val="0"/>
              </a:spcAft>
              <a:buClr>
                <a:schemeClr val="dk1"/>
              </a:buClr>
              <a:buSzPts val="600"/>
              <a:buFont typeface="Times New Roman"/>
              <a:buChar char="»"/>
              <a:defRPr sz="600"/>
            </a:lvl5pPr>
            <a:lvl6pPr indent="-266700" lvl="5" marL="2743200" algn="l">
              <a:lnSpc>
                <a:spcPct val="100000"/>
              </a:lnSpc>
              <a:spcBef>
                <a:spcPts val="100"/>
              </a:spcBef>
              <a:spcAft>
                <a:spcPts val="0"/>
              </a:spcAft>
              <a:buClr>
                <a:schemeClr val="dk1"/>
              </a:buClr>
              <a:buSzPts val="600"/>
              <a:buFont typeface="Times New Roman"/>
              <a:buChar char="»"/>
              <a:defRPr sz="600"/>
            </a:lvl6pPr>
            <a:lvl7pPr indent="-266700" lvl="6" marL="3200400" algn="l">
              <a:lnSpc>
                <a:spcPct val="100000"/>
              </a:lnSpc>
              <a:spcBef>
                <a:spcPts val="100"/>
              </a:spcBef>
              <a:spcAft>
                <a:spcPts val="0"/>
              </a:spcAft>
              <a:buClr>
                <a:schemeClr val="dk1"/>
              </a:buClr>
              <a:buSzPts val="600"/>
              <a:buFont typeface="Times New Roman"/>
              <a:buChar char="»"/>
              <a:defRPr sz="600"/>
            </a:lvl7pPr>
            <a:lvl8pPr indent="-266700" lvl="7" marL="3657600" algn="l">
              <a:lnSpc>
                <a:spcPct val="100000"/>
              </a:lnSpc>
              <a:spcBef>
                <a:spcPts val="100"/>
              </a:spcBef>
              <a:spcAft>
                <a:spcPts val="0"/>
              </a:spcAft>
              <a:buClr>
                <a:schemeClr val="dk1"/>
              </a:buClr>
              <a:buSzPts val="600"/>
              <a:buFont typeface="Times New Roman"/>
              <a:buChar char="»"/>
              <a:defRPr sz="600"/>
            </a:lvl8pPr>
            <a:lvl9pPr indent="-266700" lvl="8" marL="4114800" algn="l">
              <a:lnSpc>
                <a:spcPct val="100000"/>
              </a:lnSpc>
              <a:spcBef>
                <a:spcPts val="100"/>
              </a:spcBef>
              <a:spcAft>
                <a:spcPts val="0"/>
              </a:spcAft>
              <a:buClr>
                <a:schemeClr val="dk1"/>
              </a:buClr>
              <a:buSzPts val="600"/>
              <a:buFont typeface="Times New Roman"/>
              <a:buChar char="»"/>
              <a:defRPr sz="600"/>
            </a:lvl9pPr>
          </a:lstStyle>
          <a:p/>
        </p:txBody>
      </p:sp>
      <p:sp>
        <p:nvSpPr>
          <p:cNvPr id="123" name="Google Shape;123;gd0408edecc_7_35"/>
          <p:cNvSpPr txBox="1"/>
          <p:nvPr>
            <p:ph idx="3" type="body"/>
          </p:nvPr>
        </p:nvSpPr>
        <p:spPr>
          <a:xfrm>
            <a:off x="6193602" y="1534914"/>
            <a:ext cx="5388600" cy="639900"/>
          </a:xfrm>
          <a:prstGeom prst="rect">
            <a:avLst/>
          </a:prstGeom>
          <a:noFill/>
          <a:ln>
            <a:noFill/>
          </a:ln>
        </p:spPr>
        <p:txBody>
          <a:bodyPr anchorCtr="0" anchor="b" bIns="55025" lIns="110075" spcFirstLastPara="1" rIns="110075" wrap="square" tIns="55025">
            <a:noAutofit/>
          </a:bodyPr>
          <a:lstStyle>
            <a:lvl1pPr indent="-228600" lvl="0" marL="457200" algn="l">
              <a:lnSpc>
                <a:spcPct val="100000"/>
              </a:lnSpc>
              <a:spcBef>
                <a:spcPts val="200"/>
              </a:spcBef>
              <a:spcAft>
                <a:spcPts val="0"/>
              </a:spcAft>
              <a:buClr>
                <a:schemeClr val="dk1"/>
              </a:buClr>
              <a:buSzPts val="800"/>
              <a:buFont typeface="Times New Roman"/>
              <a:buNone/>
              <a:defRPr b="1" sz="800"/>
            </a:lvl1pPr>
            <a:lvl2pPr indent="-228600" lvl="1" marL="914400" algn="l">
              <a:lnSpc>
                <a:spcPct val="100000"/>
              </a:lnSpc>
              <a:spcBef>
                <a:spcPts val="100"/>
              </a:spcBef>
              <a:spcAft>
                <a:spcPts val="0"/>
              </a:spcAft>
              <a:buClr>
                <a:schemeClr val="dk1"/>
              </a:buClr>
              <a:buSzPts val="700"/>
              <a:buFont typeface="Times New Roman"/>
              <a:buNone/>
              <a:defRPr b="1" sz="700"/>
            </a:lvl2pPr>
            <a:lvl3pPr indent="-228600" lvl="2" marL="1371600" algn="l">
              <a:lnSpc>
                <a:spcPct val="100000"/>
              </a:lnSpc>
              <a:spcBef>
                <a:spcPts val="100"/>
              </a:spcBef>
              <a:spcAft>
                <a:spcPts val="0"/>
              </a:spcAft>
              <a:buClr>
                <a:schemeClr val="dk1"/>
              </a:buClr>
              <a:buSzPts val="600"/>
              <a:buFont typeface="Times New Roman"/>
              <a:buNone/>
              <a:defRPr b="1" sz="600"/>
            </a:lvl3pPr>
            <a:lvl4pPr indent="-228600" lvl="3" marL="1828800" algn="l">
              <a:lnSpc>
                <a:spcPct val="100000"/>
              </a:lnSpc>
              <a:spcBef>
                <a:spcPts val="100"/>
              </a:spcBef>
              <a:spcAft>
                <a:spcPts val="0"/>
              </a:spcAft>
              <a:buClr>
                <a:schemeClr val="dk1"/>
              </a:buClr>
              <a:buSzPts val="600"/>
              <a:buFont typeface="Times New Roman"/>
              <a:buNone/>
              <a:defRPr b="1" sz="600"/>
            </a:lvl4pPr>
            <a:lvl5pPr indent="-228600" lvl="4" marL="2286000" algn="l">
              <a:lnSpc>
                <a:spcPct val="100000"/>
              </a:lnSpc>
              <a:spcBef>
                <a:spcPts val="100"/>
              </a:spcBef>
              <a:spcAft>
                <a:spcPts val="0"/>
              </a:spcAft>
              <a:buClr>
                <a:schemeClr val="dk1"/>
              </a:buClr>
              <a:buSzPts val="600"/>
              <a:buFont typeface="Times New Roman"/>
              <a:buNone/>
              <a:defRPr b="1" sz="600"/>
            </a:lvl5pPr>
            <a:lvl6pPr indent="-228600" lvl="5" marL="2743200" algn="l">
              <a:lnSpc>
                <a:spcPct val="100000"/>
              </a:lnSpc>
              <a:spcBef>
                <a:spcPts val="100"/>
              </a:spcBef>
              <a:spcAft>
                <a:spcPts val="0"/>
              </a:spcAft>
              <a:buClr>
                <a:schemeClr val="dk1"/>
              </a:buClr>
              <a:buSzPts val="600"/>
              <a:buFont typeface="Times New Roman"/>
              <a:buNone/>
              <a:defRPr b="1" sz="600"/>
            </a:lvl6pPr>
            <a:lvl7pPr indent="-228600" lvl="6" marL="3200400" algn="l">
              <a:lnSpc>
                <a:spcPct val="100000"/>
              </a:lnSpc>
              <a:spcBef>
                <a:spcPts val="100"/>
              </a:spcBef>
              <a:spcAft>
                <a:spcPts val="0"/>
              </a:spcAft>
              <a:buClr>
                <a:schemeClr val="dk1"/>
              </a:buClr>
              <a:buSzPts val="600"/>
              <a:buFont typeface="Times New Roman"/>
              <a:buNone/>
              <a:defRPr b="1" sz="600"/>
            </a:lvl7pPr>
            <a:lvl8pPr indent="-228600" lvl="7" marL="3657600" algn="l">
              <a:lnSpc>
                <a:spcPct val="100000"/>
              </a:lnSpc>
              <a:spcBef>
                <a:spcPts val="100"/>
              </a:spcBef>
              <a:spcAft>
                <a:spcPts val="0"/>
              </a:spcAft>
              <a:buClr>
                <a:schemeClr val="dk1"/>
              </a:buClr>
              <a:buSzPts val="600"/>
              <a:buFont typeface="Times New Roman"/>
              <a:buNone/>
              <a:defRPr b="1" sz="600"/>
            </a:lvl8pPr>
            <a:lvl9pPr indent="-228600" lvl="8" marL="4114800" algn="l">
              <a:lnSpc>
                <a:spcPct val="100000"/>
              </a:lnSpc>
              <a:spcBef>
                <a:spcPts val="100"/>
              </a:spcBef>
              <a:spcAft>
                <a:spcPts val="0"/>
              </a:spcAft>
              <a:buClr>
                <a:schemeClr val="dk1"/>
              </a:buClr>
              <a:buSzPts val="600"/>
              <a:buFont typeface="Times New Roman"/>
              <a:buNone/>
              <a:defRPr b="1" sz="600"/>
            </a:lvl9pPr>
          </a:lstStyle>
          <a:p/>
        </p:txBody>
      </p:sp>
      <p:sp>
        <p:nvSpPr>
          <p:cNvPr id="124" name="Google Shape;124;gd0408edecc_7_35"/>
          <p:cNvSpPr txBox="1"/>
          <p:nvPr>
            <p:ph idx="4" type="body"/>
          </p:nvPr>
        </p:nvSpPr>
        <p:spPr>
          <a:xfrm>
            <a:off x="6193602" y="2174875"/>
            <a:ext cx="5388600" cy="3951300"/>
          </a:xfrm>
          <a:prstGeom prst="rect">
            <a:avLst/>
          </a:prstGeom>
          <a:noFill/>
          <a:ln>
            <a:noFill/>
          </a:ln>
        </p:spPr>
        <p:txBody>
          <a:bodyPr anchorCtr="0" anchor="t" bIns="55025" lIns="110075" spcFirstLastPara="1" rIns="110075" wrap="square" tIns="55025">
            <a:noAutofit/>
          </a:bodyPr>
          <a:lstStyle>
            <a:lvl1pPr indent="-279400" lvl="0" marL="457200" algn="l">
              <a:lnSpc>
                <a:spcPct val="100000"/>
              </a:lnSpc>
              <a:spcBef>
                <a:spcPts val="200"/>
              </a:spcBef>
              <a:spcAft>
                <a:spcPts val="0"/>
              </a:spcAft>
              <a:buClr>
                <a:schemeClr val="dk1"/>
              </a:buClr>
              <a:buSzPts val="800"/>
              <a:buFont typeface="Times New Roman"/>
              <a:buChar char="•"/>
              <a:defRPr sz="800"/>
            </a:lvl1pPr>
            <a:lvl2pPr indent="-273050" lvl="1" marL="914400" algn="l">
              <a:lnSpc>
                <a:spcPct val="100000"/>
              </a:lnSpc>
              <a:spcBef>
                <a:spcPts val="100"/>
              </a:spcBef>
              <a:spcAft>
                <a:spcPts val="0"/>
              </a:spcAft>
              <a:buClr>
                <a:schemeClr val="dk1"/>
              </a:buClr>
              <a:buSzPts val="700"/>
              <a:buFont typeface="Times New Roman"/>
              <a:buChar char="–"/>
              <a:defRPr sz="700"/>
            </a:lvl2pPr>
            <a:lvl3pPr indent="-266700" lvl="2" marL="1371600" algn="l">
              <a:lnSpc>
                <a:spcPct val="100000"/>
              </a:lnSpc>
              <a:spcBef>
                <a:spcPts val="100"/>
              </a:spcBef>
              <a:spcAft>
                <a:spcPts val="0"/>
              </a:spcAft>
              <a:buClr>
                <a:schemeClr val="dk1"/>
              </a:buClr>
              <a:buSzPts val="600"/>
              <a:buFont typeface="Times New Roman"/>
              <a:buChar char="•"/>
              <a:defRPr sz="600"/>
            </a:lvl3pPr>
            <a:lvl4pPr indent="-266700" lvl="3" marL="1828800" algn="l">
              <a:lnSpc>
                <a:spcPct val="100000"/>
              </a:lnSpc>
              <a:spcBef>
                <a:spcPts val="100"/>
              </a:spcBef>
              <a:spcAft>
                <a:spcPts val="0"/>
              </a:spcAft>
              <a:buClr>
                <a:schemeClr val="dk1"/>
              </a:buClr>
              <a:buSzPts val="600"/>
              <a:buFont typeface="Times New Roman"/>
              <a:buChar char="–"/>
              <a:defRPr sz="600"/>
            </a:lvl4pPr>
            <a:lvl5pPr indent="-266700" lvl="4" marL="2286000" algn="l">
              <a:lnSpc>
                <a:spcPct val="100000"/>
              </a:lnSpc>
              <a:spcBef>
                <a:spcPts val="100"/>
              </a:spcBef>
              <a:spcAft>
                <a:spcPts val="0"/>
              </a:spcAft>
              <a:buClr>
                <a:schemeClr val="dk1"/>
              </a:buClr>
              <a:buSzPts val="600"/>
              <a:buFont typeface="Times New Roman"/>
              <a:buChar char="»"/>
              <a:defRPr sz="600"/>
            </a:lvl5pPr>
            <a:lvl6pPr indent="-266700" lvl="5" marL="2743200" algn="l">
              <a:lnSpc>
                <a:spcPct val="100000"/>
              </a:lnSpc>
              <a:spcBef>
                <a:spcPts val="100"/>
              </a:spcBef>
              <a:spcAft>
                <a:spcPts val="0"/>
              </a:spcAft>
              <a:buClr>
                <a:schemeClr val="dk1"/>
              </a:buClr>
              <a:buSzPts val="600"/>
              <a:buFont typeface="Times New Roman"/>
              <a:buChar char="»"/>
              <a:defRPr sz="600"/>
            </a:lvl6pPr>
            <a:lvl7pPr indent="-266700" lvl="6" marL="3200400" algn="l">
              <a:lnSpc>
                <a:spcPct val="100000"/>
              </a:lnSpc>
              <a:spcBef>
                <a:spcPts val="100"/>
              </a:spcBef>
              <a:spcAft>
                <a:spcPts val="0"/>
              </a:spcAft>
              <a:buClr>
                <a:schemeClr val="dk1"/>
              </a:buClr>
              <a:buSzPts val="600"/>
              <a:buFont typeface="Times New Roman"/>
              <a:buChar char="»"/>
              <a:defRPr sz="600"/>
            </a:lvl7pPr>
            <a:lvl8pPr indent="-266700" lvl="7" marL="3657600" algn="l">
              <a:lnSpc>
                <a:spcPct val="100000"/>
              </a:lnSpc>
              <a:spcBef>
                <a:spcPts val="100"/>
              </a:spcBef>
              <a:spcAft>
                <a:spcPts val="0"/>
              </a:spcAft>
              <a:buClr>
                <a:schemeClr val="dk1"/>
              </a:buClr>
              <a:buSzPts val="600"/>
              <a:buFont typeface="Times New Roman"/>
              <a:buChar char="»"/>
              <a:defRPr sz="600"/>
            </a:lvl8pPr>
            <a:lvl9pPr indent="-266700" lvl="8" marL="4114800" algn="l">
              <a:lnSpc>
                <a:spcPct val="100000"/>
              </a:lnSpc>
              <a:spcBef>
                <a:spcPts val="100"/>
              </a:spcBef>
              <a:spcAft>
                <a:spcPts val="0"/>
              </a:spcAft>
              <a:buClr>
                <a:schemeClr val="dk1"/>
              </a:buClr>
              <a:buSzPts val="600"/>
              <a:buFont typeface="Times New Roman"/>
              <a:buChar char="»"/>
              <a:defRPr sz="600"/>
            </a:lvl9pPr>
          </a:lstStyle>
          <a:p/>
        </p:txBody>
      </p:sp>
      <p:sp>
        <p:nvSpPr>
          <p:cNvPr id="125" name="Google Shape;125;gd0408edecc_7_35"/>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26" name="Google Shape;126;gd0408edecc_7_35"/>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27" name="Google Shape;127;gd0408edecc_7_35"/>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8" name="Shape 128"/>
        <p:cNvGrpSpPr/>
        <p:nvPr/>
      </p:nvGrpSpPr>
      <p:grpSpPr>
        <a:xfrm>
          <a:off x="0" y="0"/>
          <a:ext cx="0" cy="0"/>
          <a:chOff x="0" y="0"/>
          <a:chExt cx="0" cy="0"/>
        </a:xfrm>
      </p:grpSpPr>
      <p:sp>
        <p:nvSpPr>
          <p:cNvPr id="129" name="Google Shape;129;gd0408edecc_7_44"/>
          <p:cNvSpPr txBox="1"/>
          <p:nvPr>
            <p:ph type="title"/>
          </p:nvPr>
        </p:nvSpPr>
        <p:spPr>
          <a:xfrm>
            <a:off x="914870" y="609699"/>
            <a:ext cx="10362900" cy="1143000"/>
          </a:xfrm>
          <a:prstGeom prst="rect">
            <a:avLst/>
          </a:prstGeom>
          <a:noFill/>
          <a:ln>
            <a:noFill/>
          </a:ln>
        </p:spPr>
        <p:txBody>
          <a:bodyPr anchorCtr="0" anchor="ctr" bIns="55025" lIns="110075" spcFirstLastPara="1" rIns="110075" wrap="square" tIns="55025">
            <a:noAutofit/>
          </a:bodyPr>
          <a:lstStyle>
            <a:lvl1pPr lvl="0" algn="ctr">
              <a:lnSpc>
                <a:spcPct val="100000"/>
              </a:lnSpc>
              <a:spcBef>
                <a:spcPts val="0"/>
              </a:spcBef>
              <a:spcAft>
                <a:spcPts val="0"/>
              </a:spcAft>
              <a:buSzPts val="500"/>
              <a:buNone/>
              <a:defRPr/>
            </a:lvl1pPr>
            <a:lvl2pPr lvl="1" algn="ctr">
              <a:lnSpc>
                <a:spcPct val="100000"/>
              </a:lnSpc>
              <a:spcBef>
                <a:spcPts val="0"/>
              </a:spcBef>
              <a:spcAft>
                <a:spcPts val="0"/>
              </a:spcAft>
              <a:buSzPts val="500"/>
              <a:buNone/>
              <a:defRPr/>
            </a:lvl2pPr>
            <a:lvl3pPr lvl="2" algn="ctr">
              <a:lnSpc>
                <a:spcPct val="100000"/>
              </a:lnSpc>
              <a:spcBef>
                <a:spcPts val="0"/>
              </a:spcBef>
              <a:spcAft>
                <a:spcPts val="0"/>
              </a:spcAft>
              <a:buSzPts val="500"/>
              <a:buNone/>
              <a:defRPr/>
            </a:lvl3pPr>
            <a:lvl4pPr lvl="3" algn="ctr">
              <a:lnSpc>
                <a:spcPct val="100000"/>
              </a:lnSpc>
              <a:spcBef>
                <a:spcPts val="0"/>
              </a:spcBef>
              <a:spcAft>
                <a:spcPts val="0"/>
              </a:spcAft>
              <a:buSzPts val="500"/>
              <a:buNone/>
              <a:defRPr/>
            </a:lvl4pPr>
            <a:lvl5pPr lvl="4" algn="ctr">
              <a:lnSpc>
                <a:spcPct val="100000"/>
              </a:lnSpc>
              <a:spcBef>
                <a:spcPts val="0"/>
              </a:spcBef>
              <a:spcAft>
                <a:spcPts val="0"/>
              </a:spcAft>
              <a:buSzPts val="500"/>
              <a:buNone/>
              <a:defRPr/>
            </a:lvl5pPr>
            <a:lvl6pPr lvl="5" algn="ctr">
              <a:lnSpc>
                <a:spcPct val="100000"/>
              </a:lnSpc>
              <a:spcBef>
                <a:spcPts val="0"/>
              </a:spcBef>
              <a:spcAft>
                <a:spcPts val="0"/>
              </a:spcAft>
              <a:buSzPts val="500"/>
              <a:buNone/>
              <a:defRPr/>
            </a:lvl6pPr>
            <a:lvl7pPr lvl="6" algn="ctr">
              <a:lnSpc>
                <a:spcPct val="100000"/>
              </a:lnSpc>
              <a:spcBef>
                <a:spcPts val="0"/>
              </a:spcBef>
              <a:spcAft>
                <a:spcPts val="0"/>
              </a:spcAft>
              <a:buSzPts val="500"/>
              <a:buNone/>
              <a:defRPr/>
            </a:lvl7pPr>
            <a:lvl8pPr lvl="7" algn="ctr">
              <a:lnSpc>
                <a:spcPct val="100000"/>
              </a:lnSpc>
              <a:spcBef>
                <a:spcPts val="0"/>
              </a:spcBef>
              <a:spcAft>
                <a:spcPts val="0"/>
              </a:spcAft>
              <a:buSzPts val="500"/>
              <a:buNone/>
              <a:defRPr/>
            </a:lvl8pPr>
            <a:lvl9pPr lvl="8" algn="ctr">
              <a:lnSpc>
                <a:spcPct val="100000"/>
              </a:lnSpc>
              <a:spcBef>
                <a:spcPts val="0"/>
              </a:spcBef>
              <a:spcAft>
                <a:spcPts val="0"/>
              </a:spcAft>
              <a:buSzPts val="500"/>
              <a:buNone/>
              <a:defRPr/>
            </a:lvl9pPr>
          </a:lstStyle>
          <a:p/>
        </p:txBody>
      </p:sp>
      <p:sp>
        <p:nvSpPr>
          <p:cNvPr id="130" name="Google Shape;130;gd0408edecc_7_44"/>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31" name="Google Shape;131;gd0408edecc_7_44"/>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32" name="Google Shape;132;gd0408edecc_7_44"/>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33" name="Shape 133"/>
        <p:cNvGrpSpPr/>
        <p:nvPr/>
      </p:nvGrpSpPr>
      <p:grpSpPr>
        <a:xfrm>
          <a:off x="0" y="0"/>
          <a:ext cx="0" cy="0"/>
          <a:chOff x="0" y="0"/>
          <a:chExt cx="0" cy="0"/>
        </a:xfrm>
      </p:grpSpPr>
      <p:sp>
        <p:nvSpPr>
          <p:cNvPr id="134" name="Google Shape;134;gd0408edecc_7_49"/>
          <p:cNvSpPr txBox="1"/>
          <p:nvPr>
            <p:ph type="title"/>
          </p:nvPr>
        </p:nvSpPr>
        <p:spPr>
          <a:xfrm>
            <a:off x="609718" y="272852"/>
            <a:ext cx="4011000" cy="1162200"/>
          </a:xfrm>
          <a:prstGeom prst="rect">
            <a:avLst/>
          </a:prstGeom>
          <a:noFill/>
          <a:ln>
            <a:noFill/>
          </a:ln>
        </p:spPr>
        <p:txBody>
          <a:bodyPr anchorCtr="0" anchor="b" bIns="55025" lIns="110075" spcFirstLastPara="1" rIns="110075" wrap="square" tIns="55025">
            <a:noAutofit/>
          </a:bodyPr>
          <a:lstStyle>
            <a:lvl1pPr lvl="0" algn="l">
              <a:lnSpc>
                <a:spcPct val="100000"/>
              </a:lnSpc>
              <a:spcBef>
                <a:spcPts val="0"/>
              </a:spcBef>
              <a:spcAft>
                <a:spcPts val="0"/>
              </a:spcAft>
              <a:buSzPts val="500"/>
              <a:buNone/>
              <a:defRPr b="1" sz="700"/>
            </a:lvl1pPr>
            <a:lvl2pPr lvl="1" algn="ctr">
              <a:lnSpc>
                <a:spcPct val="100000"/>
              </a:lnSpc>
              <a:spcBef>
                <a:spcPts val="0"/>
              </a:spcBef>
              <a:spcAft>
                <a:spcPts val="0"/>
              </a:spcAft>
              <a:buSzPts val="500"/>
              <a:buNone/>
              <a:defRPr/>
            </a:lvl2pPr>
            <a:lvl3pPr lvl="2" algn="ctr">
              <a:lnSpc>
                <a:spcPct val="100000"/>
              </a:lnSpc>
              <a:spcBef>
                <a:spcPts val="0"/>
              </a:spcBef>
              <a:spcAft>
                <a:spcPts val="0"/>
              </a:spcAft>
              <a:buSzPts val="500"/>
              <a:buNone/>
              <a:defRPr/>
            </a:lvl3pPr>
            <a:lvl4pPr lvl="3" algn="ctr">
              <a:lnSpc>
                <a:spcPct val="100000"/>
              </a:lnSpc>
              <a:spcBef>
                <a:spcPts val="0"/>
              </a:spcBef>
              <a:spcAft>
                <a:spcPts val="0"/>
              </a:spcAft>
              <a:buSzPts val="500"/>
              <a:buNone/>
              <a:defRPr/>
            </a:lvl4pPr>
            <a:lvl5pPr lvl="4" algn="ctr">
              <a:lnSpc>
                <a:spcPct val="100000"/>
              </a:lnSpc>
              <a:spcBef>
                <a:spcPts val="0"/>
              </a:spcBef>
              <a:spcAft>
                <a:spcPts val="0"/>
              </a:spcAft>
              <a:buSzPts val="500"/>
              <a:buNone/>
              <a:defRPr/>
            </a:lvl5pPr>
            <a:lvl6pPr lvl="5" algn="ctr">
              <a:lnSpc>
                <a:spcPct val="100000"/>
              </a:lnSpc>
              <a:spcBef>
                <a:spcPts val="0"/>
              </a:spcBef>
              <a:spcAft>
                <a:spcPts val="0"/>
              </a:spcAft>
              <a:buSzPts val="500"/>
              <a:buNone/>
              <a:defRPr/>
            </a:lvl6pPr>
            <a:lvl7pPr lvl="6" algn="ctr">
              <a:lnSpc>
                <a:spcPct val="100000"/>
              </a:lnSpc>
              <a:spcBef>
                <a:spcPts val="0"/>
              </a:spcBef>
              <a:spcAft>
                <a:spcPts val="0"/>
              </a:spcAft>
              <a:buSzPts val="500"/>
              <a:buNone/>
              <a:defRPr/>
            </a:lvl7pPr>
            <a:lvl8pPr lvl="7" algn="ctr">
              <a:lnSpc>
                <a:spcPct val="100000"/>
              </a:lnSpc>
              <a:spcBef>
                <a:spcPts val="0"/>
              </a:spcBef>
              <a:spcAft>
                <a:spcPts val="0"/>
              </a:spcAft>
              <a:buSzPts val="500"/>
              <a:buNone/>
              <a:defRPr/>
            </a:lvl8pPr>
            <a:lvl9pPr lvl="8" algn="ctr">
              <a:lnSpc>
                <a:spcPct val="100000"/>
              </a:lnSpc>
              <a:spcBef>
                <a:spcPts val="0"/>
              </a:spcBef>
              <a:spcAft>
                <a:spcPts val="0"/>
              </a:spcAft>
              <a:buSzPts val="500"/>
              <a:buNone/>
              <a:defRPr/>
            </a:lvl9pPr>
          </a:lstStyle>
          <a:p/>
        </p:txBody>
      </p:sp>
      <p:sp>
        <p:nvSpPr>
          <p:cNvPr id="135" name="Google Shape;135;gd0408edecc_7_49"/>
          <p:cNvSpPr txBox="1"/>
          <p:nvPr>
            <p:ph idx="1" type="body"/>
          </p:nvPr>
        </p:nvSpPr>
        <p:spPr>
          <a:xfrm>
            <a:off x="4766616" y="272852"/>
            <a:ext cx="6815700" cy="5853300"/>
          </a:xfrm>
          <a:prstGeom prst="rect">
            <a:avLst/>
          </a:prstGeom>
          <a:noFill/>
          <a:ln>
            <a:noFill/>
          </a:ln>
        </p:spPr>
        <p:txBody>
          <a:bodyPr anchorCtr="0" anchor="t" bIns="55025" lIns="110075" spcFirstLastPara="1" rIns="110075" wrap="square" tIns="55025">
            <a:noAutofit/>
          </a:bodyPr>
          <a:lstStyle>
            <a:lvl1pPr indent="-298450" lvl="0" marL="457200" algn="l">
              <a:lnSpc>
                <a:spcPct val="100000"/>
              </a:lnSpc>
              <a:spcBef>
                <a:spcPts val="200"/>
              </a:spcBef>
              <a:spcAft>
                <a:spcPts val="0"/>
              </a:spcAft>
              <a:buClr>
                <a:schemeClr val="dk1"/>
              </a:buClr>
              <a:buSzPts val="1100"/>
              <a:buFont typeface="Times New Roman"/>
              <a:buChar char="•"/>
              <a:defRPr sz="1100"/>
            </a:lvl1pPr>
            <a:lvl2pPr indent="-292100" lvl="1" marL="914400" algn="l">
              <a:lnSpc>
                <a:spcPct val="100000"/>
              </a:lnSpc>
              <a:spcBef>
                <a:spcPts val="200"/>
              </a:spcBef>
              <a:spcAft>
                <a:spcPts val="0"/>
              </a:spcAft>
              <a:buClr>
                <a:schemeClr val="dk1"/>
              </a:buClr>
              <a:buSzPts val="1000"/>
              <a:buFont typeface="Times New Roman"/>
              <a:buChar char="–"/>
              <a:defRPr sz="1000"/>
            </a:lvl2pPr>
            <a:lvl3pPr indent="-279400" lvl="2" marL="1371600" algn="l">
              <a:lnSpc>
                <a:spcPct val="100000"/>
              </a:lnSpc>
              <a:spcBef>
                <a:spcPts val="200"/>
              </a:spcBef>
              <a:spcAft>
                <a:spcPts val="0"/>
              </a:spcAft>
              <a:buClr>
                <a:schemeClr val="dk1"/>
              </a:buClr>
              <a:buSzPts val="800"/>
              <a:buFont typeface="Times New Roman"/>
              <a:buChar char="•"/>
              <a:defRPr sz="800"/>
            </a:lvl3pPr>
            <a:lvl4pPr indent="-273050" lvl="3" marL="1828800" algn="l">
              <a:lnSpc>
                <a:spcPct val="100000"/>
              </a:lnSpc>
              <a:spcBef>
                <a:spcPts val="100"/>
              </a:spcBef>
              <a:spcAft>
                <a:spcPts val="0"/>
              </a:spcAft>
              <a:buClr>
                <a:schemeClr val="dk1"/>
              </a:buClr>
              <a:buSzPts val="700"/>
              <a:buFont typeface="Times New Roman"/>
              <a:buChar char="–"/>
              <a:defRPr sz="700"/>
            </a:lvl4pPr>
            <a:lvl5pPr indent="-273050" lvl="4" marL="2286000" algn="l">
              <a:lnSpc>
                <a:spcPct val="100000"/>
              </a:lnSpc>
              <a:spcBef>
                <a:spcPts val="100"/>
              </a:spcBef>
              <a:spcAft>
                <a:spcPts val="0"/>
              </a:spcAft>
              <a:buClr>
                <a:schemeClr val="dk1"/>
              </a:buClr>
              <a:buSzPts val="700"/>
              <a:buFont typeface="Times New Roman"/>
              <a:buChar char="»"/>
              <a:defRPr sz="700"/>
            </a:lvl5pPr>
            <a:lvl6pPr indent="-273050" lvl="5" marL="2743200" algn="l">
              <a:lnSpc>
                <a:spcPct val="100000"/>
              </a:lnSpc>
              <a:spcBef>
                <a:spcPts val="100"/>
              </a:spcBef>
              <a:spcAft>
                <a:spcPts val="0"/>
              </a:spcAft>
              <a:buClr>
                <a:schemeClr val="dk1"/>
              </a:buClr>
              <a:buSzPts val="700"/>
              <a:buFont typeface="Times New Roman"/>
              <a:buChar char="»"/>
              <a:defRPr sz="700"/>
            </a:lvl6pPr>
            <a:lvl7pPr indent="-273050" lvl="6" marL="3200400" algn="l">
              <a:lnSpc>
                <a:spcPct val="100000"/>
              </a:lnSpc>
              <a:spcBef>
                <a:spcPts val="100"/>
              </a:spcBef>
              <a:spcAft>
                <a:spcPts val="0"/>
              </a:spcAft>
              <a:buClr>
                <a:schemeClr val="dk1"/>
              </a:buClr>
              <a:buSzPts val="700"/>
              <a:buFont typeface="Times New Roman"/>
              <a:buChar char="»"/>
              <a:defRPr sz="700"/>
            </a:lvl7pPr>
            <a:lvl8pPr indent="-273050" lvl="7" marL="3657600" algn="l">
              <a:lnSpc>
                <a:spcPct val="100000"/>
              </a:lnSpc>
              <a:spcBef>
                <a:spcPts val="100"/>
              </a:spcBef>
              <a:spcAft>
                <a:spcPts val="0"/>
              </a:spcAft>
              <a:buClr>
                <a:schemeClr val="dk1"/>
              </a:buClr>
              <a:buSzPts val="700"/>
              <a:buFont typeface="Times New Roman"/>
              <a:buChar char="»"/>
              <a:defRPr sz="700"/>
            </a:lvl8pPr>
            <a:lvl9pPr indent="-273050" lvl="8" marL="4114800" algn="l">
              <a:lnSpc>
                <a:spcPct val="100000"/>
              </a:lnSpc>
              <a:spcBef>
                <a:spcPts val="100"/>
              </a:spcBef>
              <a:spcAft>
                <a:spcPts val="0"/>
              </a:spcAft>
              <a:buClr>
                <a:schemeClr val="dk1"/>
              </a:buClr>
              <a:buSzPts val="700"/>
              <a:buFont typeface="Times New Roman"/>
              <a:buChar char="»"/>
              <a:defRPr sz="700"/>
            </a:lvl9pPr>
          </a:lstStyle>
          <a:p/>
        </p:txBody>
      </p:sp>
      <p:sp>
        <p:nvSpPr>
          <p:cNvPr id="136" name="Google Shape;136;gd0408edecc_7_49"/>
          <p:cNvSpPr txBox="1"/>
          <p:nvPr>
            <p:ph idx="2" type="body"/>
          </p:nvPr>
        </p:nvSpPr>
        <p:spPr>
          <a:xfrm>
            <a:off x="609718" y="1435199"/>
            <a:ext cx="4011000" cy="4691100"/>
          </a:xfrm>
          <a:prstGeom prst="rect">
            <a:avLst/>
          </a:prstGeom>
          <a:noFill/>
          <a:ln>
            <a:noFill/>
          </a:ln>
        </p:spPr>
        <p:txBody>
          <a:bodyPr anchorCtr="0" anchor="t" bIns="55025" lIns="110075" spcFirstLastPara="1" rIns="110075" wrap="square" tIns="55025">
            <a:noAutofit/>
          </a:bodyPr>
          <a:lstStyle>
            <a:lvl1pPr indent="-228600" lvl="0" marL="457200" algn="l">
              <a:lnSpc>
                <a:spcPct val="100000"/>
              </a:lnSpc>
              <a:spcBef>
                <a:spcPts val="100"/>
              </a:spcBef>
              <a:spcAft>
                <a:spcPts val="0"/>
              </a:spcAft>
              <a:buClr>
                <a:schemeClr val="dk1"/>
              </a:buClr>
              <a:buSzPts val="500"/>
              <a:buFont typeface="Times New Roman"/>
              <a:buNone/>
              <a:defRPr sz="500"/>
            </a:lvl1pPr>
            <a:lvl2pPr indent="-228600" lvl="1" marL="914400" algn="l">
              <a:lnSpc>
                <a:spcPct val="100000"/>
              </a:lnSpc>
              <a:spcBef>
                <a:spcPts val="100"/>
              </a:spcBef>
              <a:spcAft>
                <a:spcPts val="0"/>
              </a:spcAft>
              <a:buClr>
                <a:schemeClr val="dk1"/>
              </a:buClr>
              <a:buSzPts val="400"/>
              <a:buFont typeface="Times New Roman"/>
              <a:buNone/>
              <a:defRPr sz="400"/>
            </a:lvl2pPr>
            <a:lvl3pPr indent="-228600" lvl="2" marL="1371600" algn="l">
              <a:lnSpc>
                <a:spcPct val="100000"/>
              </a:lnSpc>
              <a:spcBef>
                <a:spcPts val="100"/>
              </a:spcBef>
              <a:spcAft>
                <a:spcPts val="0"/>
              </a:spcAft>
              <a:buClr>
                <a:schemeClr val="dk1"/>
              </a:buClr>
              <a:buSzPts val="400"/>
              <a:buFont typeface="Times New Roman"/>
              <a:buNone/>
              <a:defRPr sz="400"/>
            </a:lvl3pPr>
            <a:lvl4pPr indent="-228600" lvl="3" marL="1828800" algn="l">
              <a:lnSpc>
                <a:spcPct val="100000"/>
              </a:lnSpc>
              <a:spcBef>
                <a:spcPts val="100"/>
              </a:spcBef>
              <a:spcAft>
                <a:spcPts val="0"/>
              </a:spcAft>
              <a:buClr>
                <a:schemeClr val="dk1"/>
              </a:buClr>
              <a:buSzPts val="300"/>
              <a:buFont typeface="Times New Roman"/>
              <a:buNone/>
              <a:defRPr sz="300"/>
            </a:lvl4pPr>
            <a:lvl5pPr indent="-228600" lvl="4" marL="2286000" algn="l">
              <a:lnSpc>
                <a:spcPct val="100000"/>
              </a:lnSpc>
              <a:spcBef>
                <a:spcPts val="100"/>
              </a:spcBef>
              <a:spcAft>
                <a:spcPts val="0"/>
              </a:spcAft>
              <a:buClr>
                <a:schemeClr val="dk1"/>
              </a:buClr>
              <a:buSzPts val="300"/>
              <a:buFont typeface="Times New Roman"/>
              <a:buNone/>
              <a:defRPr sz="300"/>
            </a:lvl5pPr>
            <a:lvl6pPr indent="-228600" lvl="5" marL="2743200" algn="l">
              <a:lnSpc>
                <a:spcPct val="100000"/>
              </a:lnSpc>
              <a:spcBef>
                <a:spcPts val="100"/>
              </a:spcBef>
              <a:spcAft>
                <a:spcPts val="0"/>
              </a:spcAft>
              <a:buClr>
                <a:schemeClr val="dk1"/>
              </a:buClr>
              <a:buSzPts val="300"/>
              <a:buFont typeface="Times New Roman"/>
              <a:buNone/>
              <a:defRPr sz="300"/>
            </a:lvl6pPr>
            <a:lvl7pPr indent="-228600" lvl="6" marL="3200400" algn="l">
              <a:lnSpc>
                <a:spcPct val="100000"/>
              </a:lnSpc>
              <a:spcBef>
                <a:spcPts val="100"/>
              </a:spcBef>
              <a:spcAft>
                <a:spcPts val="0"/>
              </a:spcAft>
              <a:buClr>
                <a:schemeClr val="dk1"/>
              </a:buClr>
              <a:buSzPts val="300"/>
              <a:buFont typeface="Times New Roman"/>
              <a:buNone/>
              <a:defRPr sz="300"/>
            </a:lvl7pPr>
            <a:lvl8pPr indent="-228600" lvl="7" marL="3657600" algn="l">
              <a:lnSpc>
                <a:spcPct val="100000"/>
              </a:lnSpc>
              <a:spcBef>
                <a:spcPts val="100"/>
              </a:spcBef>
              <a:spcAft>
                <a:spcPts val="0"/>
              </a:spcAft>
              <a:buClr>
                <a:schemeClr val="dk1"/>
              </a:buClr>
              <a:buSzPts val="300"/>
              <a:buFont typeface="Times New Roman"/>
              <a:buNone/>
              <a:defRPr sz="300"/>
            </a:lvl8pPr>
            <a:lvl9pPr indent="-228600" lvl="8" marL="4114800" algn="l">
              <a:lnSpc>
                <a:spcPct val="100000"/>
              </a:lnSpc>
              <a:spcBef>
                <a:spcPts val="100"/>
              </a:spcBef>
              <a:spcAft>
                <a:spcPts val="0"/>
              </a:spcAft>
              <a:buClr>
                <a:schemeClr val="dk1"/>
              </a:buClr>
              <a:buSzPts val="300"/>
              <a:buFont typeface="Times New Roman"/>
              <a:buNone/>
              <a:defRPr sz="300"/>
            </a:lvl9pPr>
          </a:lstStyle>
          <a:p/>
        </p:txBody>
      </p:sp>
      <p:sp>
        <p:nvSpPr>
          <p:cNvPr id="137" name="Google Shape;137;gd0408edecc_7_49"/>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38" name="Google Shape;138;gd0408edecc_7_49"/>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39" name="Google Shape;139;gd0408edecc_7_49"/>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9" name="Shape 19"/>
        <p:cNvGrpSpPr/>
        <p:nvPr/>
      </p:nvGrpSpPr>
      <p:grpSpPr>
        <a:xfrm>
          <a:off x="0" y="0"/>
          <a:ext cx="0" cy="0"/>
          <a:chOff x="0" y="0"/>
          <a:chExt cx="0" cy="0"/>
        </a:xfrm>
      </p:grpSpPr>
      <p:sp>
        <p:nvSpPr>
          <p:cNvPr id="20" name="Google Shape;20;p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1" name="Google Shape;21;p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2" name="Google Shape;22;p4"/>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4"/>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4"/>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40" name="Shape 140"/>
        <p:cNvGrpSpPr/>
        <p:nvPr/>
      </p:nvGrpSpPr>
      <p:grpSpPr>
        <a:xfrm>
          <a:off x="0" y="0"/>
          <a:ext cx="0" cy="0"/>
          <a:chOff x="0" y="0"/>
          <a:chExt cx="0" cy="0"/>
        </a:xfrm>
      </p:grpSpPr>
      <p:sp>
        <p:nvSpPr>
          <p:cNvPr id="141" name="Google Shape;141;gd0408edecc_7_56"/>
          <p:cNvSpPr txBox="1"/>
          <p:nvPr>
            <p:ph type="title"/>
          </p:nvPr>
        </p:nvSpPr>
        <p:spPr>
          <a:xfrm>
            <a:off x="2389481" y="4800699"/>
            <a:ext cx="7315500" cy="566400"/>
          </a:xfrm>
          <a:prstGeom prst="rect">
            <a:avLst/>
          </a:prstGeom>
          <a:noFill/>
          <a:ln>
            <a:noFill/>
          </a:ln>
        </p:spPr>
        <p:txBody>
          <a:bodyPr anchorCtr="0" anchor="b" bIns="55025" lIns="110075" spcFirstLastPara="1" rIns="110075" wrap="square" tIns="55025">
            <a:noAutofit/>
          </a:bodyPr>
          <a:lstStyle>
            <a:lvl1pPr lvl="0" algn="l">
              <a:lnSpc>
                <a:spcPct val="100000"/>
              </a:lnSpc>
              <a:spcBef>
                <a:spcPts val="0"/>
              </a:spcBef>
              <a:spcAft>
                <a:spcPts val="0"/>
              </a:spcAft>
              <a:buSzPts val="500"/>
              <a:buNone/>
              <a:defRPr b="1" sz="700"/>
            </a:lvl1pPr>
            <a:lvl2pPr lvl="1" algn="ctr">
              <a:lnSpc>
                <a:spcPct val="100000"/>
              </a:lnSpc>
              <a:spcBef>
                <a:spcPts val="0"/>
              </a:spcBef>
              <a:spcAft>
                <a:spcPts val="0"/>
              </a:spcAft>
              <a:buSzPts val="500"/>
              <a:buNone/>
              <a:defRPr/>
            </a:lvl2pPr>
            <a:lvl3pPr lvl="2" algn="ctr">
              <a:lnSpc>
                <a:spcPct val="100000"/>
              </a:lnSpc>
              <a:spcBef>
                <a:spcPts val="0"/>
              </a:spcBef>
              <a:spcAft>
                <a:spcPts val="0"/>
              </a:spcAft>
              <a:buSzPts val="500"/>
              <a:buNone/>
              <a:defRPr/>
            </a:lvl3pPr>
            <a:lvl4pPr lvl="3" algn="ctr">
              <a:lnSpc>
                <a:spcPct val="100000"/>
              </a:lnSpc>
              <a:spcBef>
                <a:spcPts val="0"/>
              </a:spcBef>
              <a:spcAft>
                <a:spcPts val="0"/>
              </a:spcAft>
              <a:buSzPts val="500"/>
              <a:buNone/>
              <a:defRPr/>
            </a:lvl4pPr>
            <a:lvl5pPr lvl="4" algn="ctr">
              <a:lnSpc>
                <a:spcPct val="100000"/>
              </a:lnSpc>
              <a:spcBef>
                <a:spcPts val="0"/>
              </a:spcBef>
              <a:spcAft>
                <a:spcPts val="0"/>
              </a:spcAft>
              <a:buSzPts val="500"/>
              <a:buNone/>
              <a:defRPr/>
            </a:lvl5pPr>
            <a:lvl6pPr lvl="5" algn="ctr">
              <a:lnSpc>
                <a:spcPct val="100000"/>
              </a:lnSpc>
              <a:spcBef>
                <a:spcPts val="0"/>
              </a:spcBef>
              <a:spcAft>
                <a:spcPts val="0"/>
              </a:spcAft>
              <a:buSzPts val="500"/>
              <a:buNone/>
              <a:defRPr/>
            </a:lvl6pPr>
            <a:lvl7pPr lvl="6" algn="ctr">
              <a:lnSpc>
                <a:spcPct val="100000"/>
              </a:lnSpc>
              <a:spcBef>
                <a:spcPts val="0"/>
              </a:spcBef>
              <a:spcAft>
                <a:spcPts val="0"/>
              </a:spcAft>
              <a:buSzPts val="500"/>
              <a:buNone/>
              <a:defRPr/>
            </a:lvl7pPr>
            <a:lvl8pPr lvl="7" algn="ctr">
              <a:lnSpc>
                <a:spcPct val="100000"/>
              </a:lnSpc>
              <a:spcBef>
                <a:spcPts val="0"/>
              </a:spcBef>
              <a:spcAft>
                <a:spcPts val="0"/>
              </a:spcAft>
              <a:buSzPts val="500"/>
              <a:buNone/>
              <a:defRPr/>
            </a:lvl8pPr>
            <a:lvl9pPr lvl="8" algn="ctr">
              <a:lnSpc>
                <a:spcPct val="100000"/>
              </a:lnSpc>
              <a:spcBef>
                <a:spcPts val="0"/>
              </a:spcBef>
              <a:spcAft>
                <a:spcPts val="0"/>
              </a:spcAft>
              <a:buSzPts val="500"/>
              <a:buNone/>
              <a:defRPr/>
            </a:lvl9pPr>
          </a:lstStyle>
          <a:p/>
        </p:txBody>
      </p:sp>
      <p:sp>
        <p:nvSpPr>
          <p:cNvPr id="142" name="Google Shape;142;gd0408edecc_7_56"/>
          <p:cNvSpPr/>
          <p:nvPr>
            <p:ph idx="2" type="pic"/>
          </p:nvPr>
        </p:nvSpPr>
        <p:spPr>
          <a:xfrm>
            <a:off x="2389481" y="612676"/>
            <a:ext cx="7315500" cy="4115100"/>
          </a:xfrm>
          <a:prstGeom prst="rect">
            <a:avLst/>
          </a:prstGeom>
          <a:noFill/>
          <a:ln>
            <a:noFill/>
          </a:ln>
        </p:spPr>
        <p:txBody>
          <a:bodyPr anchorCtr="0" anchor="t" bIns="55025" lIns="110075" spcFirstLastPara="1" rIns="110075" wrap="square" tIns="55025">
            <a:noAutofit/>
          </a:bodyPr>
          <a:lstStyle>
            <a:lvl1pPr lvl="0" marR="0" rtl="0" algn="l">
              <a:lnSpc>
                <a:spcPct val="100000"/>
              </a:lnSpc>
              <a:spcBef>
                <a:spcPts val="200"/>
              </a:spcBef>
              <a:spcAft>
                <a:spcPts val="0"/>
              </a:spcAft>
              <a:buClr>
                <a:schemeClr val="dk1"/>
              </a:buClr>
              <a:buSzPts val="1100"/>
              <a:buFont typeface="Times New Roman"/>
              <a:buNone/>
              <a:defRPr b="0" i="0" sz="11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200"/>
              </a:spcBef>
              <a:spcAft>
                <a:spcPts val="0"/>
              </a:spcAft>
              <a:buClr>
                <a:schemeClr val="dk1"/>
              </a:buClr>
              <a:buSzPts val="1000"/>
              <a:buFont typeface="Times New Roman"/>
              <a:buNone/>
              <a:defRPr b="0" i="0" sz="10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200"/>
              </a:spcBef>
              <a:spcAft>
                <a:spcPts val="0"/>
              </a:spcAft>
              <a:buClr>
                <a:schemeClr val="dk1"/>
              </a:buClr>
              <a:buSzPts val="800"/>
              <a:buFont typeface="Times New Roman"/>
              <a:buNone/>
              <a:defRPr b="0" i="0" sz="8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100"/>
              </a:spcBef>
              <a:spcAft>
                <a:spcPts val="0"/>
              </a:spcAft>
              <a:buClr>
                <a:schemeClr val="dk1"/>
              </a:buClr>
              <a:buSzPts val="700"/>
              <a:buFont typeface="Times New Roman"/>
              <a:buNone/>
              <a:defRPr b="0" i="0" sz="7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100"/>
              </a:spcBef>
              <a:spcAft>
                <a:spcPts val="0"/>
              </a:spcAft>
              <a:buClr>
                <a:schemeClr val="dk1"/>
              </a:buClr>
              <a:buSzPts val="700"/>
              <a:buFont typeface="Times New Roman"/>
              <a:buNone/>
              <a:defRPr b="0" i="0" sz="7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100"/>
              </a:spcBef>
              <a:spcAft>
                <a:spcPts val="0"/>
              </a:spcAft>
              <a:buClr>
                <a:schemeClr val="dk1"/>
              </a:buClr>
              <a:buSzPts val="700"/>
              <a:buFont typeface="Times New Roman"/>
              <a:buNone/>
              <a:defRPr b="0" i="0" sz="7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100"/>
              </a:spcBef>
              <a:spcAft>
                <a:spcPts val="0"/>
              </a:spcAft>
              <a:buClr>
                <a:schemeClr val="dk1"/>
              </a:buClr>
              <a:buSzPts val="700"/>
              <a:buFont typeface="Times New Roman"/>
              <a:buNone/>
              <a:defRPr b="0" i="0" sz="7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100"/>
              </a:spcBef>
              <a:spcAft>
                <a:spcPts val="0"/>
              </a:spcAft>
              <a:buClr>
                <a:schemeClr val="dk1"/>
              </a:buClr>
              <a:buSzPts val="700"/>
              <a:buFont typeface="Times New Roman"/>
              <a:buNone/>
              <a:defRPr b="0" i="0" sz="7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100"/>
              </a:spcBef>
              <a:spcAft>
                <a:spcPts val="0"/>
              </a:spcAft>
              <a:buClr>
                <a:schemeClr val="dk1"/>
              </a:buClr>
              <a:buSzPts val="700"/>
              <a:buFont typeface="Times New Roman"/>
              <a:buNone/>
              <a:defRPr b="0" i="0" sz="700" u="none" cap="none" strike="noStrike">
                <a:solidFill>
                  <a:schemeClr val="dk1"/>
                </a:solidFill>
                <a:latin typeface="Times New Roman"/>
                <a:ea typeface="Times New Roman"/>
                <a:cs typeface="Times New Roman"/>
                <a:sym typeface="Times New Roman"/>
              </a:defRPr>
            </a:lvl9pPr>
          </a:lstStyle>
          <a:p/>
        </p:txBody>
      </p:sp>
      <p:sp>
        <p:nvSpPr>
          <p:cNvPr id="143" name="Google Shape;143;gd0408edecc_7_56"/>
          <p:cNvSpPr txBox="1"/>
          <p:nvPr>
            <p:ph idx="1" type="body"/>
          </p:nvPr>
        </p:nvSpPr>
        <p:spPr>
          <a:xfrm>
            <a:off x="2389481" y="5367238"/>
            <a:ext cx="7315500" cy="805200"/>
          </a:xfrm>
          <a:prstGeom prst="rect">
            <a:avLst/>
          </a:prstGeom>
          <a:noFill/>
          <a:ln>
            <a:noFill/>
          </a:ln>
        </p:spPr>
        <p:txBody>
          <a:bodyPr anchorCtr="0" anchor="t" bIns="55025" lIns="110075" spcFirstLastPara="1" rIns="110075" wrap="square" tIns="55025">
            <a:noAutofit/>
          </a:bodyPr>
          <a:lstStyle>
            <a:lvl1pPr indent="-228600" lvl="0" marL="457200" algn="l">
              <a:lnSpc>
                <a:spcPct val="100000"/>
              </a:lnSpc>
              <a:spcBef>
                <a:spcPts val="100"/>
              </a:spcBef>
              <a:spcAft>
                <a:spcPts val="0"/>
              </a:spcAft>
              <a:buClr>
                <a:schemeClr val="dk1"/>
              </a:buClr>
              <a:buSzPts val="500"/>
              <a:buFont typeface="Times New Roman"/>
              <a:buNone/>
              <a:defRPr sz="500"/>
            </a:lvl1pPr>
            <a:lvl2pPr indent="-228600" lvl="1" marL="914400" algn="l">
              <a:lnSpc>
                <a:spcPct val="100000"/>
              </a:lnSpc>
              <a:spcBef>
                <a:spcPts val="100"/>
              </a:spcBef>
              <a:spcAft>
                <a:spcPts val="0"/>
              </a:spcAft>
              <a:buClr>
                <a:schemeClr val="dk1"/>
              </a:buClr>
              <a:buSzPts val="400"/>
              <a:buFont typeface="Times New Roman"/>
              <a:buNone/>
              <a:defRPr sz="400"/>
            </a:lvl2pPr>
            <a:lvl3pPr indent="-228600" lvl="2" marL="1371600" algn="l">
              <a:lnSpc>
                <a:spcPct val="100000"/>
              </a:lnSpc>
              <a:spcBef>
                <a:spcPts val="100"/>
              </a:spcBef>
              <a:spcAft>
                <a:spcPts val="0"/>
              </a:spcAft>
              <a:buClr>
                <a:schemeClr val="dk1"/>
              </a:buClr>
              <a:buSzPts val="400"/>
              <a:buFont typeface="Times New Roman"/>
              <a:buNone/>
              <a:defRPr sz="400"/>
            </a:lvl3pPr>
            <a:lvl4pPr indent="-228600" lvl="3" marL="1828800" algn="l">
              <a:lnSpc>
                <a:spcPct val="100000"/>
              </a:lnSpc>
              <a:spcBef>
                <a:spcPts val="100"/>
              </a:spcBef>
              <a:spcAft>
                <a:spcPts val="0"/>
              </a:spcAft>
              <a:buClr>
                <a:schemeClr val="dk1"/>
              </a:buClr>
              <a:buSzPts val="300"/>
              <a:buFont typeface="Times New Roman"/>
              <a:buNone/>
              <a:defRPr sz="300"/>
            </a:lvl4pPr>
            <a:lvl5pPr indent="-228600" lvl="4" marL="2286000" algn="l">
              <a:lnSpc>
                <a:spcPct val="100000"/>
              </a:lnSpc>
              <a:spcBef>
                <a:spcPts val="100"/>
              </a:spcBef>
              <a:spcAft>
                <a:spcPts val="0"/>
              </a:spcAft>
              <a:buClr>
                <a:schemeClr val="dk1"/>
              </a:buClr>
              <a:buSzPts val="300"/>
              <a:buFont typeface="Times New Roman"/>
              <a:buNone/>
              <a:defRPr sz="300"/>
            </a:lvl5pPr>
            <a:lvl6pPr indent="-228600" lvl="5" marL="2743200" algn="l">
              <a:lnSpc>
                <a:spcPct val="100000"/>
              </a:lnSpc>
              <a:spcBef>
                <a:spcPts val="100"/>
              </a:spcBef>
              <a:spcAft>
                <a:spcPts val="0"/>
              </a:spcAft>
              <a:buClr>
                <a:schemeClr val="dk1"/>
              </a:buClr>
              <a:buSzPts val="300"/>
              <a:buFont typeface="Times New Roman"/>
              <a:buNone/>
              <a:defRPr sz="300"/>
            </a:lvl6pPr>
            <a:lvl7pPr indent="-228600" lvl="6" marL="3200400" algn="l">
              <a:lnSpc>
                <a:spcPct val="100000"/>
              </a:lnSpc>
              <a:spcBef>
                <a:spcPts val="100"/>
              </a:spcBef>
              <a:spcAft>
                <a:spcPts val="0"/>
              </a:spcAft>
              <a:buClr>
                <a:schemeClr val="dk1"/>
              </a:buClr>
              <a:buSzPts val="300"/>
              <a:buFont typeface="Times New Roman"/>
              <a:buNone/>
              <a:defRPr sz="300"/>
            </a:lvl7pPr>
            <a:lvl8pPr indent="-228600" lvl="7" marL="3657600" algn="l">
              <a:lnSpc>
                <a:spcPct val="100000"/>
              </a:lnSpc>
              <a:spcBef>
                <a:spcPts val="100"/>
              </a:spcBef>
              <a:spcAft>
                <a:spcPts val="0"/>
              </a:spcAft>
              <a:buClr>
                <a:schemeClr val="dk1"/>
              </a:buClr>
              <a:buSzPts val="300"/>
              <a:buFont typeface="Times New Roman"/>
              <a:buNone/>
              <a:defRPr sz="300"/>
            </a:lvl8pPr>
            <a:lvl9pPr indent="-228600" lvl="8" marL="4114800" algn="l">
              <a:lnSpc>
                <a:spcPct val="100000"/>
              </a:lnSpc>
              <a:spcBef>
                <a:spcPts val="100"/>
              </a:spcBef>
              <a:spcAft>
                <a:spcPts val="0"/>
              </a:spcAft>
              <a:buClr>
                <a:schemeClr val="dk1"/>
              </a:buClr>
              <a:buSzPts val="300"/>
              <a:buFont typeface="Times New Roman"/>
              <a:buNone/>
              <a:defRPr sz="300"/>
            </a:lvl9pPr>
          </a:lstStyle>
          <a:p/>
        </p:txBody>
      </p:sp>
      <p:sp>
        <p:nvSpPr>
          <p:cNvPr id="144" name="Google Shape;144;gd0408edecc_7_56"/>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45" name="Google Shape;145;gd0408edecc_7_56"/>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46" name="Google Shape;146;gd0408edecc_7_56"/>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47" name="Shape 147"/>
        <p:cNvGrpSpPr/>
        <p:nvPr/>
      </p:nvGrpSpPr>
      <p:grpSpPr>
        <a:xfrm>
          <a:off x="0" y="0"/>
          <a:ext cx="0" cy="0"/>
          <a:chOff x="0" y="0"/>
          <a:chExt cx="0" cy="0"/>
        </a:xfrm>
      </p:grpSpPr>
      <p:sp>
        <p:nvSpPr>
          <p:cNvPr id="148" name="Google Shape;148;gd0408edecc_7_63"/>
          <p:cNvSpPr txBox="1"/>
          <p:nvPr>
            <p:ph type="title"/>
          </p:nvPr>
        </p:nvSpPr>
        <p:spPr>
          <a:xfrm>
            <a:off x="914870" y="609699"/>
            <a:ext cx="10362900" cy="1143000"/>
          </a:xfrm>
          <a:prstGeom prst="rect">
            <a:avLst/>
          </a:prstGeom>
          <a:noFill/>
          <a:ln>
            <a:noFill/>
          </a:ln>
        </p:spPr>
        <p:txBody>
          <a:bodyPr anchorCtr="0" anchor="ctr" bIns="55025" lIns="110075" spcFirstLastPara="1" rIns="110075" wrap="square" tIns="55025">
            <a:noAutofit/>
          </a:bodyPr>
          <a:lstStyle>
            <a:lvl1pPr lvl="0" algn="ctr">
              <a:lnSpc>
                <a:spcPct val="100000"/>
              </a:lnSpc>
              <a:spcBef>
                <a:spcPts val="0"/>
              </a:spcBef>
              <a:spcAft>
                <a:spcPts val="0"/>
              </a:spcAft>
              <a:buSzPts val="500"/>
              <a:buNone/>
              <a:defRPr/>
            </a:lvl1pPr>
            <a:lvl2pPr lvl="1" algn="ctr">
              <a:lnSpc>
                <a:spcPct val="100000"/>
              </a:lnSpc>
              <a:spcBef>
                <a:spcPts val="0"/>
              </a:spcBef>
              <a:spcAft>
                <a:spcPts val="0"/>
              </a:spcAft>
              <a:buSzPts val="500"/>
              <a:buNone/>
              <a:defRPr/>
            </a:lvl2pPr>
            <a:lvl3pPr lvl="2" algn="ctr">
              <a:lnSpc>
                <a:spcPct val="100000"/>
              </a:lnSpc>
              <a:spcBef>
                <a:spcPts val="0"/>
              </a:spcBef>
              <a:spcAft>
                <a:spcPts val="0"/>
              </a:spcAft>
              <a:buSzPts val="500"/>
              <a:buNone/>
              <a:defRPr/>
            </a:lvl3pPr>
            <a:lvl4pPr lvl="3" algn="ctr">
              <a:lnSpc>
                <a:spcPct val="100000"/>
              </a:lnSpc>
              <a:spcBef>
                <a:spcPts val="0"/>
              </a:spcBef>
              <a:spcAft>
                <a:spcPts val="0"/>
              </a:spcAft>
              <a:buSzPts val="500"/>
              <a:buNone/>
              <a:defRPr/>
            </a:lvl4pPr>
            <a:lvl5pPr lvl="4" algn="ctr">
              <a:lnSpc>
                <a:spcPct val="100000"/>
              </a:lnSpc>
              <a:spcBef>
                <a:spcPts val="0"/>
              </a:spcBef>
              <a:spcAft>
                <a:spcPts val="0"/>
              </a:spcAft>
              <a:buSzPts val="500"/>
              <a:buNone/>
              <a:defRPr/>
            </a:lvl5pPr>
            <a:lvl6pPr lvl="5" algn="ctr">
              <a:lnSpc>
                <a:spcPct val="100000"/>
              </a:lnSpc>
              <a:spcBef>
                <a:spcPts val="0"/>
              </a:spcBef>
              <a:spcAft>
                <a:spcPts val="0"/>
              </a:spcAft>
              <a:buSzPts val="500"/>
              <a:buNone/>
              <a:defRPr/>
            </a:lvl6pPr>
            <a:lvl7pPr lvl="6" algn="ctr">
              <a:lnSpc>
                <a:spcPct val="100000"/>
              </a:lnSpc>
              <a:spcBef>
                <a:spcPts val="0"/>
              </a:spcBef>
              <a:spcAft>
                <a:spcPts val="0"/>
              </a:spcAft>
              <a:buSzPts val="500"/>
              <a:buNone/>
              <a:defRPr/>
            </a:lvl7pPr>
            <a:lvl8pPr lvl="7" algn="ctr">
              <a:lnSpc>
                <a:spcPct val="100000"/>
              </a:lnSpc>
              <a:spcBef>
                <a:spcPts val="0"/>
              </a:spcBef>
              <a:spcAft>
                <a:spcPts val="0"/>
              </a:spcAft>
              <a:buSzPts val="500"/>
              <a:buNone/>
              <a:defRPr/>
            </a:lvl8pPr>
            <a:lvl9pPr lvl="8" algn="ctr">
              <a:lnSpc>
                <a:spcPct val="100000"/>
              </a:lnSpc>
              <a:spcBef>
                <a:spcPts val="0"/>
              </a:spcBef>
              <a:spcAft>
                <a:spcPts val="0"/>
              </a:spcAft>
              <a:buSzPts val="500"/>
              <a:buNone/>
              <a:defRPr/>
            </a:lvl9pPr>
          </a:lstStyle>
          <a:p/>
        </p:txBody>
      </p:sp>
      <p:sp>
        <p:nvSpPr>
          <p:cNvPr id="149" name="Google Shape;149;gd0408edecc_7_63"/>
          <p:cNvSpPr txBox="1"/>
          <p:nvPr>
            <p:ph idx="1" type="body"/>
          </p:nvPr>
        </p:nvSpPr>
        <p:spPr>
          <a:xfrm rot="5400000">
            <a:off x="4038718" y="-1142998"/>
            <a:ext cx="4115100" cy="10362900"/>
          </a:xfrm>
          <a:prstGeom prst="rect">
            <a:avLst/>
          </a:prstGeom>
          <a:noFill/>
          <a:ln>
            <a:noFill/>
          </a:ln>
        </p:spPr>
        <p:txBody>
          <a:bodyPr anchorCtr="0" anchor="t" bIns="55025" lIns="110075" spcFirstLastPara="1" rIns="110075" wrap="square" tIns="55025">
            <a:noAutofit/>
          </a:bodyPr>
          <a:lstStyle>
            <a:lvl1pPr indent="-266700" lvl="0" marL="457200" algn="l">
              <a:lnSpc>
                <a:spcPct val="100000"/>
              </a:lnSpc>
              <a:spcBef>
                <a:spcPts val="100"/>
              </a:spcBef>
              <a:spcAft>
                <a:spcPts val="0"/>
              </a:spcAft>
              <a:buClr>
                <a:schemeClr val="dk1"/>
              </a:buClr>
              <a:buSzPts val="600"/>
              <a:buChar char="•"/>
              <a:defRPr/>
            </a:lvl1pPr>
            <a:lvl2pPr indent="-266700" lvl="1" marL="914400" algn="l">
              <a:lnSpc>
                <a:spcPct val="100000"/>
              </a:lnSpc>
              <a:spcBef>
                <a:spcPts val="100"/>
              </a:spcBef>
              <a:spcAft>
                <a:spcPts val="0"/>
              </a:spcAft>
              <a:buClr>
                <a:schemeClr val="dk1"/>
              </a:buClr>
              <a:buSzPts val="600"/>
              <a:buChar char="–"/>
              <a:defRPr/>
            </a:lvl2pPr>
            <a:lvl3pPr indent="-266700" lvl="2" marL="1371600" algn="l">
              <a:lnSpc>
                <a:spcPct val="100000"/>
              </a:lnSpc>
              <a:spcBef>
                <a:spcPts val="100"/>
              </a:spcBef>
              <a:spcAft>
                <a:spcPts val="0"/>
              </a:spcAft>
              <a:buClr>
                <a:schemeClr val="dk1"/>
              </a:buClr>
              <a:buSzPts val="600"/>
              <a:buChar char="•"/>
              <a:defRPr/>
            </a:lvl3pPr>
            <a:lvl4pPr indent="-266700" lvl="3" marL="1828800" algn="l">
              <a:lnSpc>
                <a:spcPct val="100000"/>
              </a:lnSpc>
              <a:spcBef>
                <a:spcPts val="100"/>
              </a:spcBef>
              <a:spcAft>
                <a:spcPts val="0"/>
              </a:spcAft>
              <a:buClr>
                <a:schemeClr val="dk1"/>
              </a:buClr>
              <a:buSzPts val="600"/>
              <a:buChar char="–"/>
              <a:defRPr/>
            </a:lvl4pPr>
            <a:lvl5pPr indent="-266700" lvl="4" marL="2286000" algn="l">
              <a:lnSpc>
                <a:spcPct val="100000"/>
              </a:lnSpc>
              <a:spcBef>
                <a:spcPts val="100"/>
              </a:spcBef>
              <a:spcAft>
                <a:spcPts val="0"/>
              </a:spcAft>
              <a:buClr>
                <a:schemeClr val="dk1"/>
              </a:buClr>
              <a:buSzPts val="600"/>
              <a:buChar char="»"/>
              <a:defRPr/>
            </a:lvl5pPr>
            <a:lvl6pPr indent="-266700" lvl="5" marL="2743200" algn="l">
              <a:lnSpc>
                <a:spcPct val="100000"/>
              </a:lnSpc>
              <a:spcBef>
                <a:spcPts val="100"/>
              </a:spcBef>
              <a:spcAft>
                <a:spcPts val="0"/>
              </a:spcAft>
              <a:buClr>
                <a:schemeClr val="dk1"/>
              </a:buClr>
              <a:buSzPts val="600"/>
              <a:buChar char="»"/>
              <a:defRPr/>
            </a:lvl6pPr>
            <a:lvl7pPr indent="-266700" lvl="6" marL="3200400" algn="l">
              <a:lnSpc>
                <a:spcPct val="100000"/>
              </a:lnSpc>
              <a:spcBef>
                <a:spcPts val="100"/>
              </a:spcBef>
              <a:spcAft>
                <a:spcPts val="0"/>
              </a:spcAft>
              <a:buClr>
                <a:schemeClr val="dk1"/>
              </a:buClr>
              <a:buSzPts val="600"/>
              <a:buChar char="»"/>
              <a:defRPr/>
            </a:lvl7pPr>
            <a:lvl8pPr indent="-266700" lvl="7" marL="3657600" algn="l">
              <a:lnSpc>
                <a:spcPct val="100000"/>
              </a:lnSpc>
              <a:spcBef>
                <a:spcPts val="100"/>
              </a:spcBef>
              <a:spcAft>
                <a:spcPts val="0"/>
              </a:spcAft>
              <a:buClr>
                <a:schemeClr val="dk1"/>
              </a:buClr>
              <a:buSzPts val="600"/>
              <a:buChar char="»"/>
              <a:defRPr/>
            </a:lvl8pPr>
            <a:lvl9pPr indent="-266700" lvl="8" marL="4114800" algn="l">
              <a:lnSpc>
                <a:spcPct val="100000"/>
              </a:lnSpc>
              <a:spcBef>
                <a:spcPts val="100"/>
              </a:spcBef>
              <a:spcAft>
                <a:spcPts val="0"/>
              </a:spcAft>
              <a:buClr>
                <a:schemeClr val="dk1"/>
              </a:buClr>
              <a:buSzPts val="600"/>
              <a:buChar char="»"/>
              <a:defRPr/>
            </a:lvl9pPr>
          </a:lstStyle>
          <a:p/>
        </p:txBody>
      </p:sp>
      <p:sp>
        <p:nvSpPr>
          <p:cNvPr id="150" name="Google Shape;150;gd0408edecc_7_63"/>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51" name="Google Shape;151;gd0408edecc_7_63"/>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52" name="Google Shape;152;gd0408edecc_7_63"/>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53" name="Shape 153"/>
        <p:cNvGrpSpPr/>
        <p:nvPr/>
      </p:nvGrpSpPr>
      <p:grpSpPr>
        <a:xfrm>
          <a:off x="0" y="0"/>
          <a:ext cx="0" cy="0"/>
          <a:chOff x="0" y="0"/>
          <a:chExt cx="0" cy="0"/>
        </a:xfrm>
      </p:grpSpPr>
      <p:sp>
        <p:nvSpPr>
          <p:cNvPr id="154" name="Google Shape;154;gd0408edecc_7_69"/>
          <p:cNvSpPr txBox="1"/>
          <p:nvPr>
            <p:ph type="title"/>
          </p:nvPr>
        </p:nvSpPr>
        <p:spPr>
          <a:xfrm rot="5400000">
            <a:off x="7239268" y="2057649"/>
            <a:ext cx="5486400" cy="2590500"/>
          </a:xfrm>
          <a:prstGeom prst="rect">
            <a:avLst/>
          </a:prstGeom>
          <a:noFill/>
          <a:ln>
            <a:noFill/>
          </a:ln>
        </p:spPr>
        <p:txBody>
          <a:bodyPr anchorCtr="0" anchor="ctr" bIns="55025" lIns="110075" spcFirstLastPara="1" rIns="110075" wrap="square" tIns="55025">
            <a:noAutofit/>
          </a:bodyPr>
          <a:lstStyle>
            <a:lvl1pPr lvl="0" algn="ctr">
              <a:lnSpc>
                <a:spcPct val="100000"/>
              </a:lnSpc>
              <a:spcBef>
                <a:spcPts val="0"/>
              </a:spcBef>
              <a:spcAft>
                <a:spcPts val="0"/>
              </a:spcAft>
              <a:buSzPts val="500"/>
              <a:buNone/>
              <a:defRPr/>
            </a:lvl1pPr>
            <a:lvl2pPr lvl="1" algn="ctr">
              <a:lnSpc>
                <a:spcPct val="100000"/>
              </a:lnSpc>
              <a:spcBef>
                <a:spcPts val="0"/>
              </a:spcBef>
              <a:spcAft>
                <a:spcPts val="0"/>
              </a:spcAft>
              <a:buSzPts val="500"/>
              <a:buNone/>
              <a:defRPr/>
            </a:lvl2pPr>
            <a:lvl3pPr lvl="2" algn="ctr">
              <a:lnSpc>
                <a:spcPct val="100000"/>
              </a:lnSpc>
              <a:spcBef>
                <a:spcPts val="0"/>
              </a:spcBef>
              <a:spcAft>
                <a:spcPts val="0"/>
              </a:spcAft>
              <a:buSzPts val="500"/>
              <a:buNone/>
              <a:defRPr/>
            </a:lvl3pPr>
            <a:lvl4pPr lvl="3" algn="ctr">
              <a:lnSpc>
                <a:spcPct val="100000"/>
              </a:lnSpc>
              <a:spcBef>
                <a:spcPts val="0"/>
              </a:spcBef>
              <a:spcAft>
                <a:spcPts val="0"/>
              </a:spcAft>
              <a:buSzPts val="500"/>
              <a:buNone/>
              <a:defRPr/>
            </a:lvl4pPr>
            <a:lvl5pPr lvl="4" algn="ctr">
              <a:lnSpc>
                <a:spcPct val="100000"/>
              </a:lnSpc>
              <a:spcBef>
                <a:spcPts val="0"/>
              </a:spcBef>
              <a:spcAft>
                <a:spcPts val="0"/>
              </a:spcAft>
              <a:buSzPts val="500"/>
              <a:buNone/>
              <a:defRPr/>
            </a:lvl5pPr>
            <a:lvl6pPr lvl="5" algn="ctr">
              <a:lnSpc>
                <a:spcPct val="100000"/>
              </a:lnSpc>
              <a:spcBef>
                <a:spcPts val="0"/>
              </a:spcBef>
              <a:spcAft>
                <a:spcPts val="0"/>
              </a:spcAft>
              <a:buSzPts val="500"/>
              <a:buNone/>
              <a:defRPr/>
            </a:lvl6pPr>
            <a:lvl7pPr lvl="6" algn="ctr">
              <a:lnSpc>
                <a:spcPct val="100000"/>
              </a:lnSpc>
              <a:spcBef>
                <a:spcPts val="0"/>
              </a:spcBef>
              <a:spcAft>
                <a:spcPts val="0"/>
              </a:spcAft>
              <a:buSzPts val="500"/>
              <a:buNone/>
              <a:defRPr/>
            </a:lvl7pPr>
            <a:lvl8pPr lvl="7" algn="ctr">
              <a:lnSpc>
                <a:spcPct val="100000"/>
              </a:lnSpc>
              <a:spcBef>
                <a:spcPts val="0"/>
              </a:spcBef>
              <a:spcAft>
                <a:spcPts val="0"/>
              </a:spcAft>
              <a:buSzPts val="500"/>
              <a:buNone/>
              <a:defRPr/>
            </a:lvl8pPr>
            <a:lvl9pPr lvl="8" algn="ctr">
              <a:lnSpc>
                <a:spcPct val="100000"/>
              </a:lnSpc>
              <a:spcBef>
                <a:spcPts val="0"/>
              </a:spcBef>
              <a:spcAft>
                <a:spcPts val="0"/>
              </a:spcAft>
              <a:buSzPts val="500"/>
              <a:buNone/>
              <a:defRPr/>
            </a:lvl9pPr>
          </a:lstStyle>
          <a:p/>
        </p:txBody>
      </p:sp>
      <p:sp>
        <p:nvSpPr>
          <p:cNvPr id="155" name="Google Shape;155;gd0408edecc_7_69"/>
          <p:cNvSpPr txBox="1"/>
          <p:nvPr>
            <p:ph idx="1" type="body"/>
          </p:nvPr>
        </p:nvSpPr>
        <p:spPr>
          <a:xfrm rot="5400000">
            <a:off x="2029508" y="-505101"/>
            <a:ext cx="5486400" cy="7716000"/>
          </a:xfrm>
          <a:prstGeom prst="rect">
            <a:avLst/>
          </a:prstGeom>
          <a:noFill/>
          <a:ln>
            <a:noFill/>
          </a:ln>
        </p:spPr>
        <p:txBody>
          <a:bodyPr anchorCtr="0" anchor="t" bIns="55025" lIns="110075" spcFirstLastPara="1" rIns="110075" wrap="square" tIns="55025">
            <a:noAutofit/>
          </a:bodyPr>
          <a:lstStyle>
            <a:lvl1pPr indent="-266700" lvl="0" marL="457200" algn="l">
              <a:lnSpc>
                <a:spcPct val="100000"/>
              </a:lnSpc>
              <a:spcBef>
                <a:spcPts val="100"/>
              </a:spcBef>
              <a:spcAft>
                <a:spcPts val="0"/>
              </a:spcAft>
              <a:buClr>
                <a:schemeClr val="dk1"/>
              </a:buClr>
              <a:buSzPts val="600"/>
              <a:buChar char="•"/>
              <a:defRPr/>
            </a:lvl1pPr>
            <a:lvl2pPr indent="-266700" lvl="1" marL="914400" algn="l">
              <a:lnSpc>
                <a:spcPct val="100000"/>
              </a:lnSpc>
              <a:spcBef>
                <a:spcPts val="100"/>
              </a:spcBef>
              <a:spcAft>
                <a:spcPts val="0"/>
              </a:spcAft>
              <a:buClr>
                <a:schemeClr val="dk1"/>
              </a:buClr>
              <a:buSzPts val="600"/>
              <a:buChar char="–"/>
              <a:defRPr/>
            </a:lvl2pPr>
            <a:lvl3pPr indent="-266700" lvl="2" marL="1371600" algn="l">
              <a:lnSpc>
                <a:spcPct val="100000"/>
              </a:lnSpc>
              <a:spcBef>
                <a:spcPts val="100"/>
              </a:spcBef>
              <a:spcAft>
                <a:spcPts val="0"/>
              </a:spcAft>
              <a:buClr>
                <a:schemeClr val="dk1"/>
              </a:buClr>
              <a:buSzPts val="600"/>
              <a:buChar char="•"/>
              <a:defRPr/>
            </a:lvl3pPr>
            <a:lvl4pPr indent="-266700" lvl="3" marL="1828800" algn="l">
              <a:lnSpc>
                <a:spcPct val="100000"/>
              </a:lnSpc>
              <a:spcBef>
                <a:spcPts val="100"/>
              </a:spcBef>
              <a:spcAft>
                <a:spcPts val="0"/>
              </a:spcAft>
              <a:buClr>
                <a:schemeClr val="dk1"/>
              </a:buClr>
              <a:buSzPts val="600"/>
              <a:buChar char="–"/>
              <a:defRPr/>
            </a:lvl4pPr>
            <a:lvl5pPr indent="-266700" lvl="4" marL="2286000" algn="l">
              <a:lnSpc>
                <a:spcPct val="100000"/>
              </a:lnSpc>
              <a:spcBef>
                <a:spcPts val="100"/>
              </a:spcBef>
              <a:spcAft>
                <a:spcPts val="0"/>
              </a:spcAft>
              <a:buClr>
                <a:schemeClr val="dk1"/>
              </a:buClr>
              <a:buSzPts val="600"/>
              <a:buChar char="»"/>
              <a:defRPr/>
            </a:lvl5pPr>
            <a:lvl6pPr indent="-266700" lvl="5" marL="2743200" algn="l">
              <a:lnSpc>
                <a:spcPct val="100000"/>
              </a:lnSpc>
              <a:spcBef>
                <a:spcPts val="100"/>
              </a:spcBef>
              <a:spcAft>
                <a:spcPts val="0"/>
              </a:spcAft>
              <a:buClr>
                <a:schemeClr val="dk1"/>
              </a:buClr>
              <a:buSzPts val="600"/>
              <a:buChar char="»"/>
              <a:defRPr/>
            </a:lvl6pPr>
            <a:lvl7pPr indent="-266700" lvl="6" marL="3200400" algn="l">
              <a:lnSpc>
                <a:spcPct val="100000"/>
              </a:lnSpc>
              <a:spcBef>
                <a:spcPts val="100"/>
              </a:spcBef>
              <a:spcAft>
                <a:spcPts val="0"/>
              </a:spcAft>
              <a:buClr>
                <a:schemeClr val="dk1"/>
              </a:buClr>
              <a:buSzPts val="600"/>
              <a:buChar char="»"/>
              <a:defRPr/>
            </a:lvl7pPr>
            <a:lvl8pPr indent="-266700" lvl="7" marL="3657600" algn="l">
              <a:lnSpc>
                <a:spcPct val="100000"/>
              </a:lnSpc>
              <a:spcBef>
                <a:spcPts val="100"/>
              </a:spcBef>
              <a:spcAft>
                <a:spcPts val="0"/>
              </a:spcAft>
              <a:buClr>
                <a:schemeClr val="dk1"/>
              </a:buClr>
              <a:buSzPts val="600"/>
              <a:buChar char="»"/>
              <a:defRPr/>
            </a:lvl8pPr>
            <a:lvl9pPr indent="-266700" lvl="8" marL="4114800" algn="l">
              <a:lnSpc>
                <a:spcPct val="100000"/>
              </a:lnSpc>
              <a:spcBef>
                <a:spcPts val="100"/>
              </a:spcBef>
              <a:spcAft>
                <a:spcPts val="0"/>
              </a:spcAft>
              <a:buClr>
                <a:schemeClr val="dk1"/>
              </a:buClr>
              <a:buSzPts val="600"/>
              <a:buChar char="»"/>
              <a:defRPr/>
            </a:lvl9pPr>
          </a:lstStyle>
          <a:p/>
        </p:txBody>
      </p:sp>
      <p:sp>
        <p:nvSpPr>
          <p:cNvPr id="156" name="Google Shape;156;gd0408edecc_7_69"/>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algn="l">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57" name="Google Shape;157;gd0408edecc_7_69"/>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p:txBody>
      </p:sp>
      <p:sp>
        <p:nvSpPr>
          <p:cNvPr id="158" name="Google Shape;158;gd0408edecc_7_69"/>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5" name="Shape 25"/>
        <p:cNvGrpSpPr/>
        <p:nvPr/>
      </p:nvGrpSpPr>
      <p:grpSpPr>
        <a:xfrm>
          <a:off x="0" y="0"/>
          <a:ext cx="0" cy="0"/>
          <a:chOff x="0" y="0"/>
          <a:chExt cx="0" cy="0"/>
        </a:xfrm>
      </p:grpSpPr>
      <p:sp>
        <p:nvSpPr>
          <p:cNvPr id="26" name="Google Shape;26;p5"/>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5"/>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5"/>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5"/>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6"/>
          <p:cNvSpPr txBox="1"/>
          <p:nvPr>
            <p:ph type="title"/>
          </p:nvPr>
        </p:nvSpPr>
        <p:spPr>
          <a:xfrm>
            <a:off x="831850" y="1709739"/>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6"/>
          <p:cNvSpPr txBox="1"/>
          <p:nvPr>
            <p:ph idx="1" type="body"/>
          </p:nvPr>
        </p:nvSpPr>
        <p:spPr>
          <a:xfrm>
            <a:off x="831850" y="4589464"/>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6"/>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6"/>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6"/>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7"/>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7"/>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7"/>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7"/>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8"/>
          <p:cNvSpPr txBox="1"/>
          <p:nvPr>
            <p:ph type="title"/>
          </p:nvPr>
        </p:nvSpPr>
        <p:spPr>
          <a:xfrm>
            <a:off x="839788" y="365126"/>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8"/>
          <p:cNvSpPr txBox="1"/>
          <p:nvPr>
            <p:ph idx="1" type="body"/>
          </p:nvPr>
        </p:nvSpPr>
        <p:spPr>
          <a:xfrm>
            <a:off x="839789"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8"/>
          <p:cNvSpPr txBox="1"/>
          <p:nvPr>
            <p:ph idx="2" type="body"/>
          </p:nvPr>
        </p:nvSpPr>
        <p:spPr>
          <a:xfrm>
            <a:off x="839789"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8"/>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8"/>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9"/>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9"/>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9"/>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9"/>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10"/>
          <p:cNvSpPr txBox="1"/>
          <p:nvPr>
            <p:ph type="title"/>
          </p:nvPr>
        </p:nvSpPr>
        <p:spPr>
          <a:xfrm>
            <a:off x="839789"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0"/>
          <p:cNvSpPr txBox="1"/>
          <p:nvPr>
            <p:ph idx="1" type="body"/>
          </p:nvPr>
        </p:nvSpPr>
        <p:spPr>
          <a:xfrm>
            <a:off x="5183188" y="987426"/>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10"/>
          <p:cNvSpPr txBox="1"/>
          <p:nvPr>
            <p:ph idx="2" type="body"/>
          </p:nvPr>
        </p:nvSpPr>
        <p:spPr>
          <a:xfrm>
            <a:off x="839789"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10"/>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0"/>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0"/>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1"/>
          <p:cNvSpPr txBox="1"/>
          <p:nvPr>
            <p:ph type="title"/>
          </p:nvPr>
        </p:nvSpPr>
        <p:spPr>
          <a:xfrm>
            <a:off x="839789"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1"/>
          <p:cNvSpPr/>
          <p:nvPr>
            <p:ph idx="2" type="pic"/>
          </p:nvPr>
        </p:nvSpPr>
        <p:spPr>
          <a:xfrm>
            <a:off x="5183188" y="987426"/>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11"/>
          <p:cNvSpPr txBox="1"/>
          <p:nvPr>
            <p:ph idx="1" type="body"/>
          </p:nvPr>
        </p:nvSpPr>
        <p:spPr>
          <a:xfrm>
            <a:off x="839789"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1"/>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1"/>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1"/>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
          <p:cNvSpPr txBox="1"/>
          <p:nvPr>
            <p:ph type="title"/>
          </p:nvPr>
        </p:nvSpPr>
        <p:spPr>
          <a:xfrm>
            <a:off x="838200" y="365126"/>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
          <p:cNvSpPr txBox="1"/>
          <p:nvPr>
            <p:ph idx="10" type="dt"/>
          </p:nvPr>
        </p:nvSpPr>
        <p:spPr>
          <a:xfrm>
            <a:off x="838200" y="6356351"/>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
          <p:cNvSpPr txBox="1"/>
          <p:nvPr>
            <p:ph idx="11" type="ftr"/>
          </p:nvPr>
        </p:nvSpPr>
        <p:spPr>
          <a:xfrm>
            <a:off x="4038600" y="6356351"/>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
          <p:cNvSpPr txBox="1"/>
          <p:nvPr>
            <p:ph idx="12" type="sldNum"/>
          </p:nvPr>
        </p:nvSpPr>
        <p:spPr>
          <a:xfrm>
            <a:off x="8610600" y="6356351"/>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 name="Shape 84"/>
        <p:cNvGrpSpPr/>
        <p:nvPr/>
      </p:nvGrpSpPr>
      <p:grpSpPr>
        <a:xfrm>
          <a:off x="0" y="0"/>
          <a:ext cx="0" cy="0"/>
          <a:chOff x="0" y="0"/>
          <a:chExt cx="0" cy="0"/>
        </a:xfrm>
      </p:grpSpPr>
      <p:sp>
        <p:nvSpPr>
          <p:cNvPr id="85" name="Google Shape;85;gd0408edecc_7_0"/>
          <p:cNvSpPr txBox="1"/>
          <p:nvPr>
            <p:ph type="title"/>
          </p:nvPr>
        </p:nvSpPr>
        <p:spPr>
          <a:xfrm>
            <a:off x="914870" y="609699"/>
            <a:ext cx="10362900" cy="1143000"/>
          </a:xfrm>
          <a:prstGeom prst="rect">
            <a:avLst/>
          </a:prstGeom>
          <a:noFill/>
          <a:ln>
            <a:noFill/>
          </a:ln>
        </p:spPr>
        <p:txBody>
          <a:bodyPr anchorCtr="0" anchor="ctr" bIns="55025" lIns="110075" spcFirstLastPara="1" rIns="110075" wrap="square" tIns="55025">
            <a:noAutofit/>
          </a:bodyPr>
          <a:lstStyle>
            <a:lvl1pPr lvl="0" marR="0" rtl="0" algn="ctr">
              <a:lnSpc>
                <a:spcPct val="100000"/>
              </a:lnSpc>
              <a:spcBef>
                <a:spcPts val="0"/>
              </a:spcBef>
              <a:spcAft>
                <a:spcPts val="0"/>
              </a:spcAft>
              <a:buClr>
                <a:srgbClr val="000000"/>
              </a:buClr>
              <a:buSzPts val="500"/>
              <a:buFont typeface="Arial"/>
              <a:buNone/>
              <a:defRPr b="0" i="0" sz="5300" u="none" cap="none" strike="noStrike">
                <a:solidFill>
                  <a:schemeClr val="dk2"/>
                </a:solidFill>
                <a:latin typeface="Times New Roman"/>
                <a:ea typeface="Times New Roman"/>
                <a:cs typeface="Times New Roman"/>
                <a:sym typeface="Times New Roman"/>
              </a:defRPr>
            </a:lvl1pPr>
            <a:lvl2pPr lvl="1" marR="0" rtl="0" algn="ctr">
              <a:lnSpc>
                <a:spcPct val="100000"/>
              </a:lnSpc>
              <a:spcBef>
                <a:spcPts val="0"/>
              </a:spcBef>
              <a:spcAft>
                <a:spcPts val="0"/>
              </a:spcAft>
              <a:buClr>
                <a:srgbClr val="000000"/>
              </a:buClr>
              <a:buSzPts val="500"/>
              <a:buFont typeface="Arial"/>
              <a:buNone/>
              <a:defRPr b="0" i="0" sz="5300" u="none" cap="none" strike="noStrike">
                <a:solidFill>
                  <a:schemeClr val="dk2"/>
                </a:solidFill>
                <a:latin typeface="Times New Roman"/>
                <a:ea typeface="Times New Roman"/>
                <a:cs typeface="Times New Roman"/>
                <a:sym typeface="Times New Roman"/>
              </a:defRPr>
            </a:lvl2pPr>
            <a:lvl3pPr lvl="2" marR="0" rtl="0" algn="ctr">
              <a:lnSpc>
                <a:spcPct val="100000"/>
              </a:lnSpc>
              <a:spcBef>
                <a:spcPts val="0"/>
              </a:spcBef>
              <a:spcAft>
                <a:spcPts val="0"/>
              </a:spcAft>
              <a:buClr>
                <a:srgbClr val="000000"/>
              </a:buClr>
              <a:buSzPts val="500"/>
              <a:buFont typeface="Arial"/>
              <a:buNone/>
              <a:defRPr b="0" i="0" sz="5300" u="none" cap="none" strike="noStrike">
                <a:solidFill>
                  <a:schemeClr val="dk2"/>
                </a:solidFill>
                <a:latin typeface="Times New Roman"/>
                <a:ea typeface="Times New Roman"/>
                <a:cs typeface="Times New Roman"/>
                <a:sym typeface="Times New Roman"/>
              </a:defRPr>
            </a:lvl3pPr>
            <a:lvl4pPr lvl="3" marR="0" rtl="0" algn="ctr">
              <a:lnSpc>
                <a:spcPct val="100000"/>
              </a:lnSpc>
              <a:spcBef>
                <a:spcPts val="0"/>
              </a:spcBef>
              <a:spcAft>
                <a:spcPts val="0"/>
              </a:spcAft>
              <a:buClr>
                <a:srgbClr val="000000"/>
              </a:buClr>
              <a:buSzPts val="500"/>
              <a:buFont typeface="Arial"/>
              <a:buNone/>
              <a:defRPr b="0" i="0" sz="5300" u="none" cap="none" strike="noStrike">
                <a:solidFill>
                  <a:schemeClr val="dk2"/>
                </a:solidFill>
                <a:latin typeface="Times New Roman"/>
                <a:ea typeface="Times New Roman"/>
                <a:cs typeface="Times New Roman"/>
                <a:sym typeface="Times New Roman"/>
              </a:defRPr>
            </a:lvl4pPr>
            <a:lvl5pPr lvl="4" marR="0" rtl="0" algn="ctr">
              <a:lnSpc>
                <a:spcPct val="100000"/>
              </a:lnSpc>
              <a:spcBef>
                <a:spcPts val="0"/>
              </a:spcBef>
              <a:spcAft>
                <a:spcPts val="0"/>
              </a:spcAft>
              <a:buClr>
                <a:srgbClr val="000000"/>
              </a:buClr>
              <a:buSzPts val="500"/>
              <a:buFont typeface="Arial"/>
              <a:buNone/>
              <a:defRPr b="0" i="0" sz="5300" u="none" cap="none" strike="noStrike">
                <a:solidFill>
                  <a:schemeClr val="dk2"/>
                </a:solidFill>
                <a:latin typeface="Times New Roman"/>
                <a:ea typeface="Times New Roman"/>
                <a:cs typeface="Times New Roman"/>
                <a:sym typeface="Times New Roman"/>
              </a:defRPr>
            </a:lvl5pPr>
            <a:lvl6pPr lvl="5" marR="0" rtl="0" algn="ctr">
              <a:lnSpc>
                <a:spcPct val="100000"/>
              </a:lnSpc>
              <a:spcBef>
                <a:spcPts val="0"/>
              </a:spcBef>
              <a:spcAft>
                <a:spcPts val="0"/>
              </a:spcAft>
              <a:buClr>
                <a:srgbClr val="000000"/>
              </a:buClr>
              <a:buSzPts val="500"/>
              <a:buFont typeface="Arial"/>
              <a:buNone/>
              <a:defRPr b="0" i="0" sz="5300" u="none" cap="none" strike="noStrike">
                <a:solidFill>
                  <a:schemeClr val="dk2"/>
                </a:solidFill>
                <a:latin typeface="Times New Roman"/>
                <a:ea typeface="Times New Roman"/>
                <a:cs typeface="Times New Roman"/>
                <a:sym typeface="Times New Roman"/>
              </a:defRPr>
            </a:lvl6pPr>
            <a:lvl7pPr lvl="6" marR="0" rtl="0" algn="ctr">
              <a:lnSpc>
                <a:spcPct val="100000"/>
              </a:lnSpc>
              <a:spcBef>
                <a:spcPts val="0"/>
              </a:spcBef>
              <a:spcAft>
                <a:spcPts val="0"/>
              </a:spcAft>
              <a:buClr>
                <a:srgbClr val="000000"/>
              </a:buClr>
              <a:buSzPts val="500"/>
              <a:buFont typeface="Arial"/>
              <a:buNone/>
              <a:defRPr b="0" i="0" sz="5300" u="none" cap="none" strike="noStrike">
                <a:solidFill>
                  <a:schemeClr val="dk2"/>
                </a:solidFill>
                <a:latin typeface="Times New Roman"/>
                <a:ea typeface="Times New Roman"/>
                <a:cs typeface="Times New Roman"/>
                <a:sym typeface="Times New Roman"/>
              </a:defRPr>
            </a:lvl7pPr>
            <a:lvl8pPr lvl="7" marR="0" rtl="0" algn="ctr">
              <a:lnSpc>
                <a:spcPct val="100000"/>
              </a:lnSpc>
              <a:spcBef>
                <a:spcPts val="0"/>
              </a:spcBef>
              <a:spcAft>
                <a:spcPts val="0"/>
              </a:spcAft>
              <a:buClr>
                <a:srgbClr val="000000"/>
              </a:buClr>
              <a:buSzPts val="500"/>
              <a:buFont typeface="Arial"/>
              <a:buNone/>
              <a:defRPr b="0" i="0" sz="5300" u="none" cap="none" strike="noStrike">
                <a:solidFill>
                  <a:schemeClr val="dk2"/>
                </a:solidFill>
                <a:latin typeface="Times New Roman"/>
                <a:ea typeface="Times New Roman"/>
                <a:cs typeface="Times New Roman"/>
                <a:sym typeface="Times New Roman"/>
              </a:defRPr>
            </a:lvl8pPr>
            <a:lvl9pPr lvl="8" marR="0" rtl="0" algn="ctr">
              <a:lnSpc>
                <a:spcPct val="100000"/>
              </a:lnSpc>
              <a:spcBef>
                <a:spcPts val="0"/>
              </a:spcBef>
              <a:spcAft>
                <a:spcPts val="0"/>
              </a:spcAft>
              <a:buClr>
                <a:srgbClr val="000000"/>
              </a:buClr>
              <a:buSzPts val="500"/>
              <a:buFont typeface="Arial"/>
              <a:buNone/>
              <a:defRPr b="0" i="0" sz="5300" u="none" cap="none" strike="noStrike">
                <a:solidFill>
                  <a:schemeClr val="dk2"/>
                </a:solidFill>
                <a:latin typeface="Times New Roman"/>
                <a:ea typeface="Times New Roman"/>
                <a:cs typeface="Times New Roman"/>
                <a:sym typeface="Times New Roman"/>
              </a:defRPr>
            </a:lvl9pPr>
          </a:lstStyle>
          <a:p/>
        </p:txBody>
      </p:sp>
      <p:sp>
        <p:nvSpPr>
          <p:cNvPr id="86" name="Google Shape;86;gd0408edecc_7_0"/>
          <p:cNvSpPr txBox="1"/>
          <p:nvPr>
            <p:ph idx="1" type="body"/>
          </p:nvPr>
        </p:nvSpPr>
        <p:spPr>
          <a:xfrm>
            <a:off x="914870" y="1980902"/>
            <a:ext cx="10362900" cy="4115100"/>
          </a:xfrm>
          <a:prstGeom prst="rect">
            <a:avLst/>
          </a:prstGeom>
          <a:noFill/>
          <a:ln>
            <a:noFill/>
          </a:ln>
        </p:spPr>
        <p:txBody>
          <a:bodyPr anchorCtr="0" anchor="t" bIns="55025" lIns="110075" spcFirstLastPara="1" rIns="110075" wrap="square" tIns="55025">
            <a:noAutofit/>
          </a:bodyPr>
          <a:lstStyle>
            <a:lvl1pPr indent="-476250" lvl="0" marL="457200" marR="0" rtl="0" algn="l">
              <a:lnSpc>
                <a:spcPct val="100000"/>
              </a:lnSpc>
              <a:spcBef>
                <a:spcPts val="800"/>
              </a:spcBef>
              <a:spcAft>
                <a:spcPts val="0"/>
              </a:spcAft>
              <a:buClr>
                <a:schemeClr val="dk1"/>
              </a:buClr>
              <a:buSzPts val="3900"/>
              <a:buFont typeface="Times New Roman"/>
              <a:buChar char="•"/>
              <a:defRPr b="0" i="0" sz="3900" u="none" cap="none" strike="noStrike">
                <a:solidFill>
                  <a:schemeClr val="dk1"/>
                </a:solidFill>
                <a:latin typeface="Times New Roman"/>
                <a:ea typeface="Times New Roman"/>
                <a:cs typeface="Times New Roman"/>
                <a:sym typeface="Times New Roman"/>
              </a:defRPr>
            </a:lvl1pPr>
            <a:lvl2pPr indent="-444500" lvl="1" marL="914400" marR="0" rtl="0" algn="l">
              <a:lnSpc>
                <a:spcPct val="100000"/>
              </a:lnSpc>
              <a:spcBef>
                <a:spcPts val="700"/>
              </a:spcBef>
              <a:spcAft>
                <a:spcPts val="0"/>
              </a:spcAft>
              <a:buClr>
                <a:schemeClr val="dk1"/>
              </a:buClr>
              <a:buSzPts val="3400"/>
              <a:buFont typeface="Times New Roman"/>
              <a:buChar char="–"/>
              <a:defRPr b="0" i="0" sz="3400" u="none" cap="none" strike="noStrike">
                <a:solidFill>
                  <a:schemeClr val="dk1"/>
                </a:solidFill>
                <a:latin typeface="Times New Roman"/>
                <a:ea typeface="Times New Roman"/>
                <a:cs typeface="Times New Roman"/>
                <a:sym typeface="Times New Roman"/>
              </a:defRPr>
            </a:lvl2pPr>
            <a:lvl3pPr indent="-412750" lvl="2" marL="1371600" marR="0" rtl="0" algn="l">
              <a:lnSpc>
                <a:spcPct val="100000"/>
              </a:lnSpc>
              <a:spcBef>
                <a:spcPts val="600"/>
              </a:spcBef>
              <a:spcAft>
                <a:spcPts val="0"/>
              </a:spcAft>
              <a:buClr>
                <a:schemeClr val="dk1"/>
              </a:buClr>
              <a:buSzPts val="2900"/>
              <a:buFont typeface="Times New Roman"/>
              <a:buChar char="•"/>
              <a:defRPr b="0" i="0" sz="2900" u="none" cap="none" strike="noStrike">
                <a:solidFill>
                  <a:schemeClr val="dk1"/>
                </a:solidFill>
                <a:latin typeface="Times New Roman"/>
                <a:ea typeface="Times New Roman"/>
                <a:cs typeface="Times New Roman"/>
                <a:sym typeface="Times New Roman"/>
              </a:defRPr>
            </a:lvl3pPr>
            <a:lvl4pPr indent="-381000" lvl="3" marL="1828800" marR="0" rtl="0" algn="l">
              <a:lnSpc>
                <a:spcPct val="100000"/>
              </a:lnSpc>
              <a:spcBef>
                <a:spcPts val="500"/>
              </a:spcBef>
              <a:spcAft>
                <a:spcPts val="0"/>
              </a:spcAft>
              <a:buClr>
                <a:schemeClr val="dk1"/>
              </a:buClr>
              <a:buSzPts val="2400"/>
              <a:buFont typeface="Times New Roman"/>
              <a:buChar char="–"/>
              <a:defRPr b="0" i="0" sz="2400" u="none" cap="none" strike="noStrike">
                <a:solidFill>
                  <a:schemeClr val="dk1"/>
                </a:solidFill>
                <a:latin typeface="Times New Roman"/>
                <a:ea typeface="Times New Roman"/>
                <a:cs typeface="Times New Roman"/>
                <a:sym typeface="Times New Roman"/>
              </a:defRPr>
            </a:lvl4pPr>
            <a:lvl5pPr indent="-381000" lvl="4" marL="2286000" marR="0" rtl="0" algn="l">
              <a:lnSpc>
                <a:spcPct val="100000"/>
              </a:lnSpc>
              <a:spcBef>
                <a:spcPts val="500"/>
              </a:spcBef>
              <a:spcAft>
                <a:spcPts val="0"/>
              </a:spcAft>
              <a:buClr>
                <a:schemeClr val="dk1"/>
              </a:buClr>
              <a:buSzPts val="2400"/>
              <a:buFont typeface="Times New Roman"/>
              <a:buChar char="»"/>
              <a:defRPr b="0" i="0" sz="2400" u="none" cap="none" strike="noStrike">
                <a:solidFill>
                  <a:schemeClr val="dk1"/>
                </a:solidFill>
                <a:latin typeface="Times New Roman"/>
                <a:ea typeface="Times New Roman"/>
                <a:cs typeface="Times New Roman"/>
                <a:sym typeface="Times New Roman"/>
              </a:defRPr>
            </a:lvl5pPr>
            <a:lvl6pPr indent="-381000" lvl="5" marL="2743200" marR="0" rtl="0" algn="l">
              <a:lnSpc>
                <a:spcPct val="100000"/>
              </a:lnSpc>
              <a:spcBef>
                <a:spcPts val="500"/>
              </a:spcBef>
              <a:spcAft>
                <a:spcPts val="0"/>
              </a:spcAft>
              <a:buClr>
                <a:schemeClr val="dk1"/>
              </a:buClr>
              <a:buSzPts val="2400"/>
              <a:buFont typeface="Times New Roman"/>
              <a:buChar char="»"/>
              <a:defRPr b="0" i="0" sz="2400" u="none" cap="none" strike="noStrike">
                <a:solidFill>
                  <a:schemeClr val="dk1"/>
                </a:solidFill>
                <a:latin typeface="Times New Roman"/>
                <a:ea typeface="Times New Roman"/>
                <a:cs typeface="Times New Roman"/>
                <a:sym typeface="Times New Roman"/>
              </a:defRPr>
            </a:lvl6pPr>
            <a:lvl7pPr indent="-381000" lvl="6" marL="3200400" marR="0" rtl="0" algn="l">
              <a:lnSpc>
                <a:spcPct val="100000"/>
              </a:lnSpc>
              <a:spcBef>
                <a:spcPts val="500"/>
              </a:spcBef>
              <a:spcAft>
                <a:spcPts val="0"/>
              </a:spcAft>
              <a:buClr>
                <a:schemeClr val="dk1"/>
              </a:buClr>
              <a:buSzPts val="2400"/>
              <a:buFont typeface="Times New Roman"/>
              <a:buChar char="»"/>
              <a:defRPr b="0" i="0" sz="2400" u="none" cap="none" strike="noStrike">
                <a:solidFill>
                  <a:schemeClr val="dk1"/>
                </a:solidFill>
                <a:latin typeface="Times New Roman"/>
                <a:ea typeface="Times New Roman"/>
                <a:cs typeface="Times New Roman"/>
                <a:sym typeface="Times New Roman"/>
              </a:defRPr>
            </a:lvl7pPr>
            <a:lvl8pPr indent="-381000" lvl="7" marL="3657600" marR="0" rtl="0" algn="l">
              <a:lnSpc>
                <a:spcPct val="100000"/>
              </a:lnSpc>
              <a:spcBef>
                <a:spcPts val="500"/>
              </a:spcBef>
              <a:spcAft>
                <a:spcPts val="0"/>
              </a:spcAft>
              <a:buClr>
                <a:schemeClr val="dk1"/>
              </a:buClr>
              <a:buSzPts val="2400"/>
              <a:buFont typeface="Times New Roman"/>
              <a:buChar char="»"/>
              <a:defRPr b="0" i="0" sz="2400" u="none" cap="none" strike="noStrike">
                <a:solidFill>
                  <a:schemeClr val="dk1"/>
                </a:solidFill>
                <a:latin typeface="Times New Roman"/>
                <a:ea typeface="Times New Roman"/>
                <a:cs typeface="Times New Roman"/>
                <a:sym typeface="Times New Roman"/>
              </a:defRPr>
            </a:lvl8pPr>
            <a:lvl9pPr indent="-381000" lvl="8" marL="4114800" marR="0" rtl="0" algn="l">
              <a:lnSpc>
                <a:spcPct val="100000"/>
              </a:lnSpc>
              <a:spcBef>
                <a:spcPts val="500"/>
              </a:spcBef>
              <a:spcAft>
                <a:spcPts val="0"/>
              </a:spcAft>
              <a:buClr>
                <a:schemeClr val="dk1"/>
              </a:buClr>
              <a:buSzPts val="2400"/>
              <a:buFont typeface="Times New Roman"/>
              <a:buChar char="»"/>
              <a:defRPr b="0" i="0" sz="2400" u="none" cap="none" strike="noStrike">
                <a:solidFill>
                  <a:schemeClr val="dk1"/>
                </a:solidFill>
                <a:latin typeface="Times New Roman"/>
                <a:ea typeface="Times New Roman"/>
                <a:cs typeface="Times New Roman"/>
                <a:sym typeface="Times New Roman"/>
              </a:defRPr>
            </a:lvl9pPr>
          </a:lstStyle>
          <a:p/>
        </p:txBody>
      </p:sp>
      <p:sp>
        <p:nvSpPr>
          <p:cNvPr id="87" name="Google Shape;87;gd0408edecc_7_0"/>
          <p:cNvSpPr txBox="1"/>
          <p:nvPr>
            <p:ph idx="10" type="dt"/>
          </p:nvPr>
        </p:nvSpPr>
        <p:spPr>
          <a:xfrm>
            <a:off x="914870" y="6248301"/>
            <a:ext cx="2540100" cy="457500"/>
          </a:xfrm>
          <a:prstGeom prst="rect">
            <a:avLst/>
          </a:prstGeom>
          <a:noFill/>
          <a:ln>
            <a:noFill/>
          </a:ln>
        </p:spPr>
        <p:txBody>
          <a:bodyPr anchorCtr="0" anchor="t" bIns="55025" lIns="110075" spcFirstLastPara="1" rIns="110075" wrap="square" tIns="55025">
            <a:noAutofit/>
          </a:bodyPr>
          <a:lstStyle>
            <a:lvl1pPr lvl="0" marR="0" rtl="0" algn="l">
              <a:lnSpc>
                <a:spcPct val="100000"/>
              </a:lnSpc>
              <a:spcBef>
                <a:spcPts val="0"/>
              </a:spcBef>
              <a:spcAft>
                <a:spcPts val="0"/>
              </a:spcAft>
              <a:buClr>
                <a:srgbClr val="000000"/>
              </a:buClr>
              <a:buSzPts val="500"/>
              <a:buFont typeface="Arial"/>
              <a:buNone/>
              <a:defRPr b="0" i="0" sz="17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9pPr>
          </a:lstStyle>
          <a:p/>
        </p:txBody>
      </p:sp>
      <p:sp>
        <p:nvSpPr>
          <p:cNvPr id="88" name="Google Shape;88;gd0408edecc_7_0"/>
          <p:cNvSpPr txBox="1"/>
          <p:nvPr>
            <p:ph idx="11" type="ftr"/>
          </p:nvPr>
        </p:nvSpPr>
        <p:spPr>
          <a:xfrm>
            <a:off x="4165718" y="6248301"/>
            <a:ext cx="3861000" cy="457500"/>
          </a:xfrm>
          <a:prstGeom prst="rect">
            <a:avLst/>
          </a:prstGeom>
          <a:noFill/>
          <a:ln>
            <a:noFill/>
          </a:ln>
        </p:spPr>
        <p:txBody>
          <a:bodyPr anchorCtr="0" anchor="t" bIns="55025" lIns="110075" spcFirstLastPara="1" rIns="110075" wrap="square" tIns="55025">
            <a:noAutofit/>
          </a:bodyPr>
          <a:lstStyle>
            <a:lvl1pPr lvl="0" marR="0" rtl="0" algn="ctr">
              <a:lnSpc>
                <a:spcPct val="100000"/>
              </a:lnSpc>
              <a:spcBef>
                <a:spcPts val="0"/>
              </a:spcBef>
              <a:spcAft>
                <a:spcPts val="0"/>
              </a:spcAft>
              <a:buClr>
                <a:srgbClr val="000000"/>
              </a:buClr>
              <a:buSzPts val="500"/>
              <a:buFont typeface="Arial"/>
              <a:buNone/>
              <a:defRPr b="0" i="0" sz="1700" u="none" cap="none" strike="noStrike">
                <a:solidFill>
                  <a:schemeClr val="dk1"/>
                </a:solidFill>
                <a:latin typeface="Times New Roman"/>
                <a:ea typeface="Times New Roman"/>
                <a:cs typeface="Times New Roman"/>
                <a:sym typeface="Times New Roman"/>
              </a:defRPr>
            </a:lvl1pPr>
            <a:lvl2pPr lvl="1"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2pPr>
            <a:lvl3pPr lvl="2"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3pPr>
            <a:lvl4pPr lvl="3"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4pPr>
            <a:lvl5pPr lvl="4"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5pPr>
            <a:lvl6pPr lvl="5"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6pPr>
            <a:lvl7pPr lvl="6"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7pPr>
            <a:lvl8pPr lvl="7"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8pPr>
            <a:lvl9pPr lvl="8" marR="0" rtl="0" algn="l">
              <a:lnSpc>
                <a:spcPct val="100000"/>
              </a:lnSpc>
              <a:spcBef>
                <a:spcPts val="0"/>
              </a:spcBef>
              <a:spcAft>
                <a:spcPts val="0"/>
              </a:spcAft>
              <a:buClr>
                <a:srgbClr val="000000"/>
              </a:buClr>
              <a:buSzPts val="500"/>
              <a:buFont typeface="Arial"/>
              <a:buNone/>
              <a:defRPr b="0" i="0" sz="1400" u="none" cap="none" strike="noStrike">
                <a:solidFill>
                  <a:schemeClr val="dk1"/>
                </a:solidFill>
                <a:latin typeface="Times New Roman"/>
                <a:ea typeface="Times New Roman"/>
                <a:cs typeface="Times New Roman"/>
                <a:sym typeface="Times New Roman"/>
              </a:defRPr>
            </a:lvl9pPr>
          </a:lstStyle>
          <a:p/>
        </p:txBody>
      </p:sp>
      <p:sp>
        <p:nvSpPr>
          <p:cNvPr id="89" name="Google Shape;89;gd0408edecc_7_0"/>
          <p:cNvSpPr txBox="1"/>
          <p:nvPr>
            <p:ph idx="12" type="sldNum"/>
          </p:nvPr>
        </p:nvSpPr>
        <p:spPr>
          <a:xfrm>
            <a:off x="8737718" y="6248301"/>
            <a:ext cx="2540100" cy="457500"/>
          </a:xfrm>
          <a:prstGeom prst="rect">
            <a:avLst/>
          </a:prstGeom>
          <a:noFill/>
          <a:ln>
            <a:noFill/>
          </a:ln>
        </p:spPr>
        <p:txBody>
          <a:bodyPr anchorCtr="0" anchor="t" bIns="55025" lIns="110075" spcFirstLastPara="1" rIns="110075" wrap="square" tIns="55025">
            <a:noAutofit/>
          </a:bodyPr>
          <a:lstStyle>
            <a:lvl1pPr indent="0" lvl="0" marL="0" marR="0" rtl="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1pPr>
            <a:lvl2pPr indent="0" lvl="1" marL="0" marR="0" rtl="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2pPr>
            <a:lvl3pPr indent="0" lvl="2" marL="0" marR="0" rtl="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3pPr>
            <a:lvl4pPr indent="0" lvl="3" marL="0" marR="0" rtl="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4pPr>
            <a:lvl5pPr indent="0" lvl="4" marL="0" marR="0" rtl="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5pPr>
            <a:lvl6pPr indent="0" lvl="5" marL="0" marR="0" rtl="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6pPr>
            <a:lvl7pPr indent="0" lvl="6" marL="0" marR="0" rtl="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7pPr>
            <a:lvl8pPr indent="0" lvl="7" marL="0" marR="0" rtl="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8pPr>
            <a:lvl9pPr indent="0" lvl="8" marL="0" marR="0" rtl="0" algn="r">
              <a:lnSpc>
                <a:spcPct val="100000"/>
              </a:lnSpc>
              <a:spcBef>
                <a:spcPts val="0"/>
              </a:spcBef>
              <a:spcAft>
                <a:spcPts val="0"/>
              </a:spcAft>
              <a:buClr>
                <a:srgbClr val="000000"/>
              </a:buClr>
              <a:buSzPts val="1700"/>
              <a:buFont typeface="Arial"/>
              <a:buNone/>
              <a:defRPr b="0" i="0" sz="17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5.png"/><Relationship Id="rId10" Type="http://schemas.openxmlformats.org/officeDocument/2006/relationships/image" Target="../media/image3.png"/><Relationship Id="rId9" Type="http://schemas.openxmlformats.org/officeDocument/2006/relationships/image" Target="../media/image8.png"/><Relationship Id="rId5" Type="http://schemas.openxmlformats.org/officeDocument/2006/relationships/image" Target="../media/image4.png"/><Relationship Id="rId6" Type="http://schemas.openxmlformats.org/officeDocument/2006/relationships/image" Target="../media/image7.png"/><Relationship Id="rId7" Type="http://schemas.openxmlformats.org/officeDocument/2006/relationships/image" Target="../media/image6.png"/><Relationship Id="rId8"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gd0408edecc_7_75"/>
          <p:cNvSpPr/>
          <p:nvPr/>
        </p:nvSpPr>
        <p:spPr>
          <a:xfrm>
            <a:off x="253725" y="264625"/>
            <a:ext cx="3945300" cy="8307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IUPUI" id="165" name="Google Shape;165;gd0408edecc_7_75"/>
          <p:cNvPicPr preferRelativeResize="0"/>
          <p:nvPr/>
        </p:nvPicPr>
        <p:blipFill rotWithShape="1">
          <a:blip r:embed="rId3">
            <a:alphaModFix/>
          </a:blip>
          <a:srcRect b="0" l="0" r="0" t="0"/>
          <a:stretch/>
        </p:blipFill>
        <p:spPr>
          <a:xfrm>
            <a:off x="282222" y="357188"/>
            <a:ext cx="3809997" cy="738187"/>
          </a:xfrm>
          <a:prstGeom prst="rect">
            <a:avLst/>
          </a:prstGeom>
          <a:noFill/>
          <a:ln>
            <a:noFill/>
          </a:ln>
        </p:spPr>
      </p:pic>
      <p:sp>
        <p:nvSpPr>
          <p:cNvPr id="166" name="Google Shape;166;gd0408edecc_7_75"/>
          <p:cNvSpPr/>
          <p:nvPr/>
        </p:nvSpPr>
        <p:spPr>
          <a:xfrm>
            <a:off x="155200" y="148800"/>
            <a:ext cx="11853300" cy="6560400"/>
          </a:xfrm>
          <a:prstGeom prst="rect">
            <a:avLst/>
          </a:prstGeom>
          <a:noFill/>
          <a:ln cap="flat" cmpd="sng" w="38100">
            <a:solidFill>
              <a:srgbClr val="000000"/>
            </a:solidFill>
            <a:prstDash val="solid"/>
            <a:miter lim="800000"/>
            <a:headEnd len="sm" w="sm" type="none"/>
            <a:tailEnd len="sm" w="sm" type="none"/>
          </a:ln>
        </p:spPr>
        <p:txBody>
          <a:bodyPr anchorCtr="0" anchor="ctr" bIns="16050" lIns="32100" spcFirstLastPara="1" rIns="32100" wrap="square" tIns="1605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chemeClr val="dk1"/>
              </a:solidFill>
              <a:latin typeface="Times New Roman"/>
              <a:ea typeface="Times New Roman"/>
              <a:cs typeface="Times New Roman"/>
              <a:sym typeface="Times New Roman"/>
            </a:endParaRPr>
          </a:p>
        </p:txBody>
      </p:sp>
      <p:cxnSp>
        <p:nvCxnSpPr>
          <p:cNvPr id="167" name="Google Shape;167;gd0408edecc_7_75"/>
          <p:cNvCxnSpPr/>
          <p:nvPr/>
        </p:nvCxnSpPr>
        <p:spPr>
          <a:xfrm>
            <a:off x="141111" y="1190129"/>
            <a:ext cx="11881500" cy="600"/>
          </a:xfrm>
          <a:prstGeom prst="straightConnector1">
            <a:avLst/>
          </a:prstGeom>
          <a:noFill/>
          <a:ln cap="flat" cmpd="tri" w="9525">
            <a:solidFill>
              <a:schemeClr val="dk1"/>
            </a:solidFill>
            <a:prstDash val="solid"/>
            <a:round/>
            <a:headEnd len="sm" w="sm" type="none"/>
            <a:tailEnd len="sm" w="sm" type="none"/>
          </a:ln>
        </p:spPr>
      </p:cxnSp>
      <p:sp>
        <p:nvSpPr>
          <p:cNvPr id="168" name="Google Shape;168;gd0408edecc_7_75"/>
          <p:cNvSpPr txBox="1"/>
          <p:nvPr/>
        </p:nvSpPr>
        <p:spPr>
          <a:xfrm>
            <a:off x="7921975" y="1309771"/>
            <a:ext cx="3945300" cy="309600"/>
          </a:xfrm>
          <a:prstGeom prst="rect">
            <a:avLst/>
          </a:prstGeom>
          <a:noFill/>
          <a:ln cap="rnd" cmpd="sng" w="9525">
            <a:solidFill>
              <a:schemeClr val="dk1">
                <a:alpha val="92549"/>
              </a:schemeClr>
            </a:solidFill>
            <a:prstDash val="solid"/>
            <a:round/>
            <a:headEnd len="sm" w="sm" type="none"/>
            <a:tailEnd len="sm" w="sm" type="none"/>
          </a:ln>
        </p:spPr>
        <p:txBody>
          <a:bodyPr anchorCtr="0" anchor="t" bIns="16050" lIns="32100" spcFirstLastPara="1" rIns="32100" wrap="square" tIns="16050">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Times New Roman"/>
                <a:ea typeface="Times New Roman"/>
                <a:cs typeface="Times New Roman"/>
                <a:sym typeface="Times New Roman"/>
              </a:rPr>
              <a:t>Conclusion and Results</a:t>
            </a:r>
            <a:endParaRPr b="1" i="0" sz="1800" u="none" cap="none" strike="noStrike">
              <a:solidFill>
                <a:srgbClr val="000000"/>
              </a:solidFill>
              <a:latin typeface="Times New Roman"/>
              <a:ea typeface="Times New Roman"/>
              <a:cs typeface="Times New Roman"/>
              <a:sym typeface="Times New Roman"/>
            </a:endParaRPr>
          </a:p>
        </p:txBody>
      </p:sp>
      <p:sp>
        <p:nvSpPr>
          <p:cNvPr id="169" name="Google Shape;169;gd0408edecc_7_75"/>
          <p:cNvSpPr txBox="1"/>
          <p:nvPr/>
        </p:nvSpPr>
        <p:spPr>
          <a:xfrm>
            <a:off x="3814250" y="3942585"/>
            <a:ext cx="3894600" cy="309600"/>
          </a:xfrm>
          <a:prstGeom prst="rect">
            <a:avLst/>
          </a:prstGeom>
          <a:noFill/>
          <a:ln cap="rnd" cmpd="sng" w="9525">
            <a:solidFill>
              <a:schemeClr val="dk1">
                <a:alpha val="92549"/>
              </a:schemeClr>
            </a:solidFill>
            <a:prstDash val="solid"/>
            <a:round/>
            <a:headEnd len="sm" w="sm" type="none"/>
            <a:tailEnd len="sm" w="sm" type="none"/>
          </a:ln>
        </p:spPr>
        <p:txBody>
          <a:bodyPr anchorCtr="0" anchor="t" bIns="16050" lIns="32100" spcFirstLastPara="1" rIns="32100" wrap="square" tIns="16050">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Times New Roman"/>
                <a:ea typeface="Times New Roman"/>
                <a:cs typeface="Times New Roman"/>
                <a:sym typeface="Times New Roman"/>
              </a:rPr>
              <a:t>System Block Diagram</a:t>
            </a:r>
            <a:endParaRPr b="1" i="0" sz="1800" u="none" cap="none" strike="noStrike">
              <a:solidFill>
                <a:srgbClr val="000000"/>
              </a:solidFill>
              <a:latin typeface="Times New Roman"/>
              <a:ea typeface="Times New Roman"/>
              <a:cs typeface="Times New Roman"/>
              <a:sym typeface="Times New Roman"/>
            </a:endParaRPr>
          </a:p>
        </p:txBody>
      </p:sp>
      <p:sp>
        <p:nvSpPr>
          <p:cNvPr id="170" name="Google Shape;170;gd0408edecc_7_75"/>
          <p:cNvSpPr txBox="1"/>
          <p:nvPr/>
        </p:nvSpPr>
        <p:spPr>
          <a:xfrm>
            <a:off x="282236" y="1309767"/>
            <a:ext cx="3318900" cy="309600"/>
          </a:xfrm>
          <a:prstGeom prst="rect">
            <a:avLst/>
          </a:prstGeom>
          <a:noFill/>
          <a:ln cap="rnd" cmpd="sng" w="9525">
            <a:solidFill>
              <a:schemeClr val="dk1">
                <a:alpha val="92549"/>
              </a:schemeClr>
            </a:solidFill>
            <a:prstDash val="solid"/>
            <a:round/>
            <a:headEnd len="sm" w="sm" type="none"/>
            <a:tailEnd len="sm" w="sm" type="none"/>
          </a:ln>
        </p:spPr>
        <p:txBody>
          <a:bodyPr anchorCtr="0" anchor="t" bIns="16050" lIns="32100" spcFirstLastPara="1" rIns="32100" wrap="square" tIns="16050">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Times New Roman"/>
                <a:ea typeface="Times New Roman"/>
                <a:cs typeface="Times New Roman"/>
                <a:sym typeface="Times New Roman"/>
              </a:rPr>
              <a:t>Motivation and Background</a:t>
            </a:r>
            <a:endParaRPr b="0" i="0" sz="500" u="none" cap="none" strike="noStrike">
              <a:solidFill>
                <a:srgbClr val="000000"/>
              </a:solidFill>
              <a:latin typeface="Arial"/>
              <a:ea typeface="Arial"/>
              <a:cs typeface="Arial"/>
              <a:sym typeface="Arial"/>
            </a:endParaRPr>
          </a:p>
        </p:txBody>
      </p:sp>
      <p:sp>
        <p:nvSpPr>
          <p:cNvPr id="171" name="Google Shape;171;gd0408edecc_7_75"/>
          <p:cNvSpPr txBox="1"/>
          <p:nvPr/>
        </p:nvSpPr>
        <p:spPr>
          <a:xfrm>
            <a:off x="7921966" y="4370134"/>
            <a:ext cx="3945300" cy="309600"/>
          </a:xfrm>
          <a:prstGeom prst="rect">
            <a:avLst/>
          </a:prstGeom>
          <a:noFill/>
          <a:ln cap="rnd" cmpd="sng" w="9525">
            <a:solidFill>
              <a:schemeClr val="dk1">
                <a:alpha val="92549"/>
              </a:schemeClr>
            </a:solidFill>
            <a:prstDash val="solid"/>
            <a:round/>
            <a:headEnd len="sm" w="sm" type="none"/>
            <a:tailEnd len="sm" w="sm" type="none"/>
          </a:ln>
        </p:spPr>
        <p:txBody>
          <a:bodyPr anchorCtr="0" anchor="t" bIns="16050" lIns="32100" spcFirstLastPara="1" rIns="32100" wrap="square" tIns="16050">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Times New Roman"/>
                <a:ea typeface="Times New Roman"/>
                <a:cs typeface="Times New Roman"/>
                <a:sym typeface="Times New Roman"/>
              </a:rPr>
              <a:t>Future Work</a:t>
            </a:r>
            <a:endParaRPr b="0" i="0" sz="500" u="none" cap="none" strike="noStrike">
              <a:solidFill>
                <a:srgbClr val="000000"/>
              </a:solidFill>
              <a:latin typeface="Arial"/>
              <a:ea typeface="Arial"/>
              <a:cs typeface="Arial"/>
              <a:sym typeface="Arial"/>
            </a:endParaRPr>
          </a:p>
        </p:txBody>
      </p:sp>
      <p:sp>
        <p:nvSpPr>
          <p:cNvPr id="172" name="Google Shape;172;gd0408edecc_7_75"/>
          <p:cNvSpPr txBox="1"/>
          <p:nvPr/>
        </p:nvSpPr>
        <p:spPr>
          <a:xfrm>
            <a:off x="282222" y="3632969"/>
            <a:ext cx="3318900" cy="309600"/>
          </a:xfrm>
          <a:prstGeom prst="rect">
            <a:avLst/>
          </a:prstGeom>
          <a:noFill/>
          <a:ln cap="rnd" cmpd="sng" w="9525">
            <a:solidFill>
              <a:schemeClr val="dk1">
                <a:alpha val="92549"/>
              </a:schemeClr>
            </a:solidFill>
            <a:prstDash val="solid"/>
            <a:round/>
            <a:headEnd len="sm" w="sm" type="none"/>
            <a:tailEnd len="sm" w="sm" type="none"/>
          </a:ln>
        </p:spPr>
        <p:txBody>
          <a:bodyPr anchorCtr="0" anchor="t" bIns="16050" lIns="32100" spcFirstLastPara="1" rIns="32100" wrap="square" tIns="16050">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Times New Roman"/>
                <a:ea typeface="Times New Roman"/>
                <a:cs typeface="Times New Roman"/>
                <a:sym typeface="Times New Roman"/>
              </a:rPr>
              <a:t>Project Requirements</a:t>
            </a:r>
            <a:endParaRPr b="1" i="0" sz="1800" u="none" cap="none" strike="noStrike">
              <a:solidFill>
                <a:srgbClr val="000000"/>
              </a:solidFill>
              <a:latin typeface="Times New Roman"/>
              <a:ea typeface="Times New Roman"/>
              <a:cs typeface="Times New Roman"/>
              <a:sym typeface="Times New Roman"/>
            </a:endParaRPr>
          </a:p>
        </p:txBody>
      </p:sp>
      <p:sp>
        <p:nvSpPr>
          <p:cNvPr id="173" name="Google Shape;173;gd0408edecc_7_75"/>
          <p:cNvSpPr txBox="1"/>
          <p:nvPr/>
        </p:nvSpPr>
        <p:spPr>
          <a:xfrm>
            <a:off x="7921975" y="1652813"/>
            <a:ext cx="3945300" cy="13275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chemeClr val="dk1"/>
              </a:buClr>
              <a:buSzPts val="1100"/>
              <a:buFont typeface="Arial"/>
              <a:buNone/>
            </a:pPr>
            <a:r>
              <a:rPr b="0" i="0" lang="en-US" sz="1100" u="none" cap="none" strike="noStrike">
                <a:solidFill>
                  <a:schemeClr val="dk1"/>
                </a:solidFill>
                <a:latin typeface="Times New Roman"/>
                <a:ea typeface="Times New Roman"/>
                <a:cs typeface="Times New Roman"/>
                <a:sym typeface="Times New Roman"/>
              </a:rPr>
              <a:t>We were successful at implementing the RTK module for more accurate location data. All previously claimed functionality was confirmed to be in working order. The local speed data was interpreted and verified from the onboard speed sensor which can eventually be implemented into the vehicle’s autonomous navigation subsystem in the future. </a:t>
            </a:r>
            <a:endParaRPr b="0" i="0" sz="1300" u="none" cap="none" strike="noStrike">
              <a:solidFill>
                <a:srgbClr val="000000"/>
              </a:solidFill>
              <a:latin typeface="Times New Roman"/>
              <a:ea typeface="Times New Roman"/>
              <a:cs typeface="Times New Roman"/>
              <a:sym typeface="Times New Roman"/>
            </a:endParaRPr>
          </a:p>
        </p:txBody>
      </p:sp>
      <p:sp>
        <p:nvSpPr>
          <p:cNvPr id="174" name="Google Shape;174;gd0408edecc_7_75"/>
          <p:cNvSpPr txBox="1"/>
          <p:nvPr/>
        </p:nvSpPr>
        <p:spPr>
          <a:xfrm>
            <a:off x="7921975" y="4673550"/>
            <a:ext cx="3945300" cy="2011200"/>
          </a:xfrm>
          <a:prstGeom prst="rect">
            <a:avLst/>
          </a:prstGeom>
          <a:noFill/>
          <a:ln>
            <a:noFill/>
          </a:ln>
        </p:spPr>
        <p:txBody>
          <a:bodyPr anchorCtr="0" anchor="t" bIns="91425" lIns="91425" spcFirstLastPara="1" rIns="91425" wrap="square" tIns="91425">
            <a:spAutoFit/>
          </a:bodyPr>
          <a:lstStyle/>
          <a:p>
            <a:pPr indent="-298450" lvl="0" marL="457200" marR="0" rtl="0" algn="just">
              <a:lnSpc>
                <a:spcPct val="100000"/>
              </a:lnSpc>
              <a:spcBef>
                <a:spcPts val="0"/>
              </a:spcBef>
              <a:spcAft>
                <a:spcPts val="0"/>
              </a:spcAft>
              <a:buClr>
                <a:schemeClr val="dk1"/>
              </a:buClr>
              <a:buSzPts val="1100"/>
              <a:buFont typeface="Times New Roman"/>
              <a:buChar char="●"/>
            </a:pPr>
            <a:r>
              <a:rPr b="0" i="0" lang="en-US" sz="1100" u="none" cap="none" strike="noStrike">
                <a:solidFill>
                  <a:schemeClr val="dk1"/>
                </a:solidFill>
                <a:latin typeface="Times New Roman"/>
                <a:ea typeface="Times New Roman"/>
                <a:cs typeface="Times New Roman"/>
                <a:sym typeface="Times New Roman"/>
              </a:rPr>
              <a:t>Switch to Raspberry PI or Jetson TX2</a:t>
            </a:r>
            <a:endParaRPr b="0" i="0" sz="1100" u="none" cap="none" strike="noStrike">
              <a:solidFill>
                <a:schemeClr val="dk1"/>
              </a:solidFill>
              <a:latin typeface="Times New Roman"/>
              <a:ea typeface="Times New Roman"/>
              <a:cs typeface="Times New Roman"/>
              <a:sym typeface="Times New Roman"/>
            </a:endParaRPr>
          </a:p>
          <a:p>
            <a:pPr indent="-298450" lvl="0" marL="457200" marR="0" rtl="0" algn="just">
              <a:lnSpc>
                <a:spcPct val="100000"/>
              </a:lnSpc>
              <a:spcBef>
                <a:spcPts val="1000"/>
              </a:spcBef>
              <a:spcAft>
                <a:spcPts val="0"/>
              </a:spcAft>
              <a:buClr>
                <a:schemeClr val="dk1"/>
              </a:buClr>
              <a:buSzPts val="1100"/>
              <a:buFont typeface="Times New Roman"/>
              <a:buChar char="●"/>
            </a:pPr>
            <a:r>
              <a:rPr b="0" i="0" lang="en-US" sz="1100" u="none" cap="none" strike="noStrike">
                <a:solidFill>
                  <a:schemeClr val="dk1"/>
                </a:solidFill>
                <a:latin typeface="Times New Roman"/>
                <a:ea typeface="Times New Roman"/>
                <a:cs typeface="Times New Roman"/>
                <a:sym typeface="Times New Roman"/>
              </a:rPr>
              <a:t>Install Ubuntu 20.04 or the latest version</a:t>
            </a:r>
            <a:endParaRPr b="0" i="0" sz="1100" u="none" cap="none" strike="noStrike">
              <a:solidFill>
                <a:schemeClr val="dk1"/>
              </a:solidFill>
              <a:latin typeface="Times New Roman"/>
              <a:ea typeface="Times New Roman"/>
              <a:cs typeface="Times New Roman"/>
              <a:sym typeface="Times New Roman"/>
            </a:endParaRPr>
          </a:p>
          <a:p>
            <a:pPr indent="-298450" lvl="0" marL="457200" marR="0" rtl="0" algn="just">
              <a:lnSpc>
                <a:spcPct val="100000"/>
              </a:lnSpc>
              <a:spcBef>
                <a:spcPts val="1000"/>
              </a:spcBef>
              <a:spcAft>
                <a:spcPts val="0"/>
              </a:spcAft>
              <a:buClr>
                <a:schemeClr val="dk1"/>
              </a:buClr>
              <a:buSzPts val="1100"/>
              <a:buFont typeface="Times New Roman"/>
              <a:buChar char="●"/>
            </a:pPr>
            <a:r>
              <a:rPr b="0" i="0" lang="en-US" sz="1100" u="none" cap="none" strike="noStrike">
                <a:solidFill>
                  <a:schemeClr val="dk1"/>
                </a:solidFill>
                <a:latin typeface="Times New Roman"/>
                <a:ea typeface="Times New Roman"/>
                <a:cs typeface="Times New Roman"/>
                <a:sym typeface="Times New Roman"/>
              </a:rPr>
              <a:t>Install ROS Melodic/Noetic or the latest version</a:t>
            </a:r>
            <a:endParaRPr b="0" i="0" sz="1100" u="none" cap="none" strike="noStrike">
              <a:solidFill>
                <a:schemeClr val="dk1"/>
              </a:solidFill>
              <a:latin typeface="Times New Roman"/>
              <a:ea typeface="Times New Roman"/>
              <a:cs typeface="Times New Roman"/>
              <a:sym typeface="Times New Roman"/>
            </a:endParaRPr>
          </a:p>
          <a:p>
            <a:pPr indent="-298450" lvl="0" marL="457200" marR="0" rtl="0" algn="just">
              <a:lnSpc>
                <a:spcPct val="100000"/>
              </a:lnSpc>
              <a:spcBef>
                <a:spcPts val="1000"/>
              </a:spcBef>
              <a:spcAft>
                <a:spcPts val="0"/>
              </a:spcAft>
              <a:buClr>
                <a:schemeClr val="dk1"/>
              </a:buClr>
              <a:buSzPts val="1100"/>
              <a:buFont typeface="Times New Roman"/>
              <a:buChar char="●"/>
            </a:pPr>
            <a:r>
              <a:rPr b="0" i="0" lang="en-US" sz="1100" u="none" cap="none" strike="noStrike">
                <a:solidFill>
                  <a:schemeClr val="dk1"/>
                </a:solidFill>
                <a:latin typeface="Times New Roman"/>
                <a:ea typeface="Times New Roman"/>
                <a:cs typeface="Times New Roman"/>
                <a:sym typeface="Times New Roman"/>
              </a:rPr>
              <a:t>Upgrade onboard PC depending on future budget</a:t>
            </a:r>
            <a:endParaRPr b="0" i="0" sz="1100" u="none" cap="none" strike="noStrike">
              <a:solidFill>
                <a:schemeClr val="dk1"/>
              </a:solidFill>
              <a:latin typeface="Times New Roman"/>
              <a:ea typeface="Times New Roman"/>
              <a:cs typeface="Times New Roman"/>
              <a:sym typeface="Times New Roman"/>
            </a:endParaRPr>
          </a:p>
          <a:p>
            <a:pPr indent="-298450" lvl="0" marL="457200" marR="0" rtl="0" algn="just">
              <a:lnSpc>
                <a:spcPct val="100000"/>
              </a:lnSpc>
              <a:spcBef>
                <a:spcPts val="1000"/>
              </a:spcBef>
              <a:spcAft>
                <a:spcPts val="0"/>
              </a:spcAft>
              <a:buClr>
                <a:schemeClr val="dk1"/>
              </a:buClr>
              <a:buSzPts val="1100"/>
              <a:buFont typeface="Times New Roman"/>
              <a:buChar char="●"/>
            </a:pPr>
            <a:r>
              <a:rPr b="0" i="0" lang="en-US" sz="1100" u="none" cap="none" strike="noStrike">
                <a:solidFill>
                  <a:schemeClr val="dk1"/>
                </a:solidFill>
                <a:latin typeface="Times New Roman"/>
                <a:ea typeface="Times New Roman"/>
                <a:cs typeface="Times New Roman"/>
                <a:sym typeface="Times New Roman"/>
              </a:rPr>
              <a:t>Possibly upgrade to brand new system</a:t>
            </a:r>
            <a:endParaRPr b="0" i="0" sz="1100" u="none" cap="none" strike="noStrike">
              <a:solidFill>
                <a:schemeClr val="dk1"/>
              </a:solidFill>
              <a:latin typeface="Times New Roman"/>
              <a:ea typeface="Times New Roman"/>
              <a:cs typeface="Times New Roman"/>
              <a:sym typeface="Times New Roman"/>
            </a:endParaRPr>
          </a:p>
          <a:p>
            <a:pPr indent="-298450" lvl="0" marL="457200" marR="0" rtl="0" algn="l">
              <a:lnSpc>
                <a:spcPct val="100000"/>
              </a:lnSpc>
              <a:spcBef>
                <a:spcPts val="1000"/>
              </a:spcBef>
              <a:spcAft>
                <a:spcPts val="1000"/>
              </a:spcAft>
              <a:buClr>
                <a:schemeClr val="dk1"/>
              </a:buClr>
              <a:buSzPts val="1100"/>
              <a:buFont typeface="Times New Roman"/>
              <a:buChar char="●"/>
            </a:pPr>
            <a:r>
              <a:rPr b="0" i="0" lang="en-US" sz="1100" u="none" cap="none" strike="noStrike">
                <a:solidFill>
                  <a:srgbClr val="000000"/>
                </a:solidFill>
                <a:latin typeface="Times New Roman"/>
                <a:ea typeface="Times New Roman"/>
                <a:cs typeface="Times New Roman"/>
                <a:sym typeface="Times New Roman"/>
              </a:rPr>
              <a:t>Incorporate interpreted speed data into AGBot’s autonomous navigation system</a:t>
            </a:r>
            <a:endParaRPr b="0" i="0" sz="1100" u="none" cap="none" strike="noStrike">
              <a:solidFill>
                <a:srgbClr val="000000"/>
              </a:solidFill>
              <a:latin typeface="Times New Roman"/>
              <a:ea typeface="Times New Roman"/>
              <a:cs typeface="Times New Roman"/>
              <a:sym typeface="Times New Roman"/>
            </a:endParaRPr>
          </a:p>
        </p:txBody>
      </p:sp>
      <p:sp>
        <p:nvSpPr>
          <p:cNvPr id="175" name="Google Shape;175;gd0408edecc_7_75"/>
          <p:cNvSpPr txBox="1"/>
          <p:nvPr/>
        </p:nvSpPr>
        <p:spPr>
          <a:xfrm>
            <a:off x="282225" y="3942575"/>
            <a:ext cx="3318900" cy="2647500"/>
          </a:xfrm>
          <a:prstGeom prst="rect">
            <a:avLst/>
          </a:prstGeom>
          <a:noFill/>
          <a:ln>
            <a:noFill/>
          </a:ln>
        </p:spPr>
        <p:txBody>
          <a:bodyPr anchorCtr="0" anchor="t" bIns="91425" lIns="91425" spcFirstLastPara="1" rIns="91425" wrap="square" tIns="91425">
            <a:spAutoFit/>
          </a:bodyPr>
          <a:lstStyle/>
          <a:p>
            <a:pPr indent="-298450" lvl="0" marL="457200" marR="0" rtl="0" algn="l">
              <a:lnSpc>
                <a:spcPct val="100000"/>
              </a:lnSpc>
              <a:spcBef>
                <a:spcPts val="0"/>
              </a:spcBef>
              <a:spcAft>
                <a:spcPts val="0"/>
              </a:spcAft>
              <a:buClr>
                <a:srgbClr val="000000"/>
              </a:buClr>
              <a:buSzPts val="1100"/>
              <a:buFont typeface="Times New Roman"/>
              <a:buChar char="●"/>
            </a:pPr>
            <a:r>
              <a:rPr b="0" i="0" lang="en-US" sz="1100" u="none" cap="none" strike="noStrike">
                <a:solidFill>
                  <a:srgbClr val="000000"/>
                </a:solidFill>
                <a:latin typeface="Times New Roman"/>
                <a:ea typeface="Times New Roman"/>
                <a:cs typeface="Times New Roman"/>
                <a:sym typeface="Times New Roman"/>
              </a:rPr>
              <a:t>Operate through a field with numerous 500-ft rows</a:t>
            </a:r>
            <a:endParaRPr b="0" i="0" sz="1100" u="none" cap="none" strike="noStrike">
              <a:solidFill>
                <a:srgbClr val="000000"/>
              </a:solidFill>
              <a:latin typeface="Times New Roman"/>
              <a:ea typeface="Times New Roman"/>
              <a:cs typeface="Times New Roman"/>
              <a:sym typeface="Times New Roman"/>
            </a:endParaRPr>
          </a:p>
          <a:p>
            <a:pPr indent="-298450" lvl="0" marL="457200" marR="0" rtl="0" algn="l">
              <a:lnSpc>
                <a:spcPct val="100000"/>
              </a:lnSpc>
              <a:spcBef>
                <a:spcPts val="1000"/>
              </a:spcBef>
              <a:spcAft>
                <a:spcPts val="0"/>
              </a:spcAft>
              <a:buClr>
                <a:srgbClr val="000000"/>
              </a:buClr>
              <a:buSzPts val="1100"/>
              <a:buFont typeface="Times New Roman"/>
              <a:buChar char="●"/>
            </a:pPr>
            <a:r>
              <a:rPr b="0" i="0" lang="en-US" sz="1100" u="none" cap="none" strike="noStrike">
                <a:solidFill>
                  <a:srgbClr val="000000"/>
                </a:solidFill>
                <a:latin typeface="Times New Roman"/>
                <a:ea typeface="Times New Roman"/>
                <a:cs typeface="Times New Roman"/>
                <a:sym typeface="Times New Roman"/>
              </a:rPr>
              <a:t>Sensory data shall be transmitted back to base station in real time</a:t>
            </a:r>
            <a:endParaRPr b="0" i="0" sz="1100" u="none" cap="none" strike="noStrike">
              <a:solidFill>
                <a:srgbClr val="000000"/>
              </a:solidFill>
              <a:latin typeface="Times New Roman"/>
              <a:ea typeface="Times New Roman"/>
              <a:cs typeface="Times New Roman"/>
              <a:sym typeface="Times New Roman"/>
            </a:endParaRPr>
          </a:p>
          <a:p>
            <a:pPr indent="-298450" lvl="0" marL="457200" marR="0" rtl="0" algn="l">
              <a:lnSpc>
                <a:spcPct val="100000"/>
              </a:lnSpc>
              <a:spcBef>
                <a:spcPts val="1000"/>
              </a:spcBef>
              <a:spcAft>
                <a:spcPts val="0"/>
              </a:spcAft>
              <a:buClr>
                <a:srgbClr val="000000"/>
              </a:buClr>
              <a:buSzPts val="1100"/>
              <a:buFont typeface="Times New Roman"/>
              <a:buChar char="●"/>
            </a:pPr>
            <a:r>
              <a:rPr b="0" i="0" lang="en-US" sz="1100" u="none" cap="none" strike="noStrike">
                <a:solidFill>
                  <a:srgbClr val="000000"/>
                </a:solidFill>
                <a:latin typeface="Times New Roman"/>
                <a:ea typeface="Times New Roman"/>
                <a:cs typeface="Times New Roman"/>
                <a:sym typeface="Times New Roman"/>
              </a:rPr>
              <a:t>Minimized Electromagnetic interference for RTK, GPS, and Wi-Fi while in operation</a:t>
            </a:r>
            <a:endParaRPr b="0" i="0" sz="1100" u="none" cap="none" strike="noStrike">
              <a:solidFill>
                <a:srgbClr val="000000"/>
              </a:solidFill>
              <a:latin typeface="Times New Roman"/>
              <a:ea typeface="Times New Roman"/>
              <a:cs typeface="Times New Roman"/>
              <a:sym typeface="Times New Roman"/>
            </a:endParaRPr>
          </a:p>
          <a:p>
            <a:pPr indent="-298450" lvl="0" marL="457200" marR="0" rtl="0" algn="l">
              <a:lnSpc>
                <a:spcPct val="100000"/>
              </a:lnSpc>
              <a:spcBef>
                <a:spcPts val="1000"/>
              </a:spcBef>
              <a:spcAft>
                <a:spcPts val="0"/>
              </a:spcAft>
              <a:buClr>
                <a:srgbClr val="000000"/>
              </a:buClr>
              <a:buSzPts val="1100"/>
              <a:buFont typeface="Times New Roman"/>
              <a:buChar char="●"/>
            </a:pPr>
            <a:r>
              <a:rPr b="0" i="0" lang="en-US" sz="1100" u="none" cap="none" strike="noStrike">
                <a:solidFill>
                  <a:srgbClr val="000000"/>
                </a:solidFill>
                <a:latin typeface="Times New Roman"/>
                <a:ea typeface="Times New Roman"/>
                <a:cs typeface="Times New Roman"/>
                <a:sym typeface="Times New Roman"/>
              </a:rPr>
              <a:t>The AgBot must stop when a kill switch is used</a:t>
            </a:r>
            <a:endParaRPr b="0" i="0" sz="1100" u="none" cap="none" strike="noStrike">
              <a:solidFill>
                <a:srgbClr val="000000"/>
              </a:solidFill>
              <a:latin typeface="Times New Roman"/>
              <a:ea typeface="Times New Roman"/>
              <a:cs typeface="Times New Roman"/>
              <a:sym typeface="Times New Roman"/>
            </a:endParaRPr>
          </a:p>
          <a:p>
            <a:pPr indent="-298450" lvl="0" marL="457200" marR="0" rtl="0" algn="l">
              <a:lnSpc>
                <a:spcPct val="100000"/>
              </a:lnSpc>
              <a:spcBef>
                <a:spcPts val="1000"/>
              </a:spcBef>
              <a:spcAft>
                <a:spcPts val="0"/>
              </a:spcAft>
              <a:buClr>
                <a:srgbClr val="000000"/>
              </a:buClr>
              <a:buSzPts val="1100"/>
              <a:buFont typeface="Times New Roman"/>
              <a:buChar char="●"/>
            </a:pPr>
            <a:r>
              <a:rPr b="0" i="0" lang="en-US" sz="1100" u="none" cap="none" strike="noStrike">
                <a:solidFill>
                  <a:srgbClr val="000000"/>
                </a:solidFill>
                <a:latin typeface="Times New Roman"/>
                <a:ea typeface="Times New Roman"/>
                <a:cs typeface="Times New Roman"/>
                <a:sym typeface="Times New Roman"/>
              </a:rPr>
              <a:t>Only weeds should be sprayed with chemicals</a:t>
            </a:r>
            <a:endParaRPr b="0" i="0" sz="1100" u="none" cap="none" strike="noStrike">
              <a:solidFill>
                <a:srgbClr val="000000"/>
              </a:solidFill>
              <a:latin typeface="Times New Roman"/>
              <a:ea typeface="Times New Roman"/>
              <a:cs typeface="Times New Roman"/>
              <a:sym typeface="Times New Roman"/>
            </a:endParaRPr>
          </a:p>
          <a:p>
            <a:pPr indent="-298450" lvl="0" marL="457200" marR="0" rtl="0" algn="l">
              <a:lnSpc>
                <a:spcPct val="100000"/>
              </a:lnSpc>
              <a:spcBef>
                <a:spcPts val="1000"/>
              </a:spcBef>
              <a:spcAft>
                <a:spcPts val="0"/>
              </a:spcAft>
              <a:buClr>
                <a:srgbClr val="000000"/>
              </a:buClr>
              <a:buSzPts val="1100"/>
              <a:buFont typeface="Times New Roman"/>
              <a:buChar char="●"/>
            </a:pPr>
            <a:r>
              <a:rPr b="0" i="0" lang="en-US" sz="1100" u="none" cap="none" strike="noStrike">
                <a:solidFill>
                  <a:srgbClr val="000000"/>
                </a:solidFill>
                <a:latin typeface="Times New Roman"/>
                <a:ea typeface="Times New Roman"/>
                <a:cs typeface="Times New Roman"/>
                <a:sym typeface="Times New Roman"/>
              </a:rPr>
              <a:t>Operations must stop if obstacles are detected</a:t>
            </a:r>
            <a:endParaRPr b="0" i="0" sz="1100" u="none" cap="none" strike="noStrike">
              <a:solidFill>
                <a:srgbClr val="000000"/>
              </a:solidFill>
              <a:latin typeface="Times New Roman"/>
              <a:ea typeface="Times New Roman"/>
              <a:cs typeface="Times New Roman"/>
              <a:sym typeface="Times New Roman"/>
            </a:endParaRPr>
          </a:p>
          <a:p>
            <a:pPr indent="-298450" lvl="0" marL="457200" marR="0" rtl="0" algn="l">
              <a:lnSpc>
                <a:spcPct val="100000"/>
              </a:lnSpc>
              <a:spcBef>
                <a:spcPts val="1000"/>
              </a:spcBef>
              <a:spcAft>
                <a:spcPts val="1000"/>
              </a:spcAft>
              <a:buClr>
                <a:srgbClr val="000000"/>
              </a:buClr>
              <a:buSzPts val="1100"/>
              <a:buFont typeface="Times New Roman"/>
              <a:buChar char="●"/>
            </a:pPr>
            <a:r>
              <a:rPr b="0" i="0" lang="en-US" sz="1100" u="none" cap="none" strike="noStrike">
                <a:solidFill>
                  <a:srgbClr val="000000"/>
                </a:solidFill>
                <a:latin typeface="Times New Roman"/>
                <a:ea typeface="Times New Roman"/>
                <a:cs typeface="Times New Roman"/>
                <a:sym typeface="Times New Roman"/>
              </a:rPr>
              <a:t>GPS signal is used if RTK signal is lost</a:t>
            </a:r>
            <a:endParaRPr b="0" i="0" sz="1100" u="none" cap="none" strike="noStrike">
              <a:solidFill>
                <a:srgbClr val="000000"/>
              </a:solidFill>
              <a:latin typeface="Times New Roman"/>
              <a:ea typeface="Times New Roman"/>
              <a:cs typeface="Times New Roman"/>
              <a:sym typeface="Times New Roman"/>
            </a:endParaRPr>
          </a:p>
        </p:txBody>
      </p:sp>
      <p:sp>
        <p:nvSpPr>
          <p:cNvPr id="176" name="Google Shape;176;gd0408edecc_7_75"/>
          <p:cNvSpPr txBox="1"/>
          <p:nvPr/>
        </p:nvSpPr>
        <p:spPr>
          <a:xfrm>
            <a:off x="282225" y="1643050"/>
            <a:ext cx="3318900" cy="17169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1000"/>
              </a:spcAft>
              <a:buClr>
                <a:srgbClr val="000000"/>
              </a:buClr>
              <a:buSzPts val="1100"/>
              <a:buFont typeface="Arial"/>
              <a:buNone/>
            </a:pPr>
            <a:r>
              <a:rPr b="0" i="0" lang="en-US" sz="1100" u="none" cap="none" strike="noStrike">
                <a:solidFill>
                  <a:schemeClr val="dk1"/>
                </a:solidFill>
                <a:latin typeface="Times New Roman"/>
                <a:ea typeface="Times New Roman"/>
                <a:cs typeface="Times New Roman"/>
                <a:sym typeface="Times New Roman"/>
              </a:rPr>
              <a:t>Our group </a:t>
            </a:r>
            <a:r>
              <a:rPr lang="en-US" sz="1100">
                <a:solidFill>
                  <a:schemeClr val="dk1"/>
                </a:solidFill>
                <a:latin typeface="Times New Roman"/>
                <a:ea typeface="Times New Roman"/>
                <a:cs typeface="Times New Roman"/>
                <a:sym typeface="Times New Roman"/>
              </a:rPr>
              <a:t>wa</a:t>
            </a:r>
            <a:r>
              <a:rPr b="0" i="0" lang="en-US" sz="1100" u="none" cap="none" strike="noStrike">
                <a:solidFill>
                  <a:schemeClr val="dk1"/>
                </a:solidFill>
                <a:latin typeface="Times New Roman"/>
                <a:ea typeface="Times New Roman"/>
                <a:cs typeface="Times New Roman"/>
                <a:sym typeface="Times New Roman"/>
              </a:rPr>
              <a:t>s tasked with optimizing certain subsystems on the Agricultural Robot or AgBot for short.  Our group worked on upgrading the pre-existing autonomous navigation system’s accuracy and implementing a new way to capture speed data from the Yamaha Wolverine.  These two systems will improve operating efficiency and lower operating costs for agricultural research and implementation. </a:t>
            </a:r>
            <a:endParaRPr b="0" i="0" sz="1100" u="none" cap="none" strike="noStrike">
              <a:solidFill>
                <a:srgbClr val="000000"/>
              </a:solidFill>
              <a:latin typeface="Times New Roman"/>
              <a:ea typeface="Times New Roman"/>
              <a:cs typeface="Times New Roman"/>
              <a:sym typeface="Times New Roman"/>
            </a:endParaRPr>
          </a:p>
        </p:txBody>
      </p:sp>
      <p:pic>
        <p:nvPicPr>
          <p:cNvPr id="177" name="Google Shape;177;gd0408edecc_7_75"/>
          <p:cNvPicPr preferRelativeResize="0"/>
          <p:nvPr/>
        </p:nvPicPr>
        <p:blipFill rotWithShape="1">
          <a:blip r:embed="rId4">
            <a:alphaModFix/>
          </a:blip>
          <a:srcRect b="0" l="0" r="0" t="0"/>
          <a:stretch/>
        </p:blipFill>
        <p:spPr>
          <a:xfrm>
            <a:off x="8717038" y="2980325"/>
            <a:ext cx="2355175" cy="1233590"/>
          </a:xfrm>
          <a:prstGeom prst="rect">
            <a:avLst/>
          </a:prstGeom>
          <a:noFill/>
          <a:ln cap="flat" cmpd="sng" w="9525">
            <a:solidFill>
              <a:srgbClr val="000000"/>
            </a:solidFill>
            <a:prstDash val="solid"/>
            <a:miter lim="8000"/>
            <a:headEnd len="sm" w="sm" type="none"/>
            <a:tailEnd len="sm" w="sm" type="none"/>
          </a:ln>
        </p:spPr>
      </p:pic>
      <p:sp>
        <p:nvSpPr>
          <p:cNvPr id="178" name="Google Shape;178;gd0408edecc_7_75"/>
          <p:cNvSpPr txBox="1"/>
          <p:nvPr/>
        </p:nvSpPr>
        <p:spPr>
          <a:xfrm>
            <a:off x="4005250" y="599438"/>
            <a:ext cx="4153200" cy="591300"/>
          </a:xfrm>
          <a:prstGeom prst="rect">
            <a:avLst/>
          </a:prstGeom>
          <a:noFill/>
          <a:ln>
            <a:noFill/>
          </a:ln>
        </p:spPr>
        <p:txBody>
          <a:bodyPr anchorCtr="0" anchor="t" bIns="16050" lIns="32100" spcFirstLastPara="1" rIns="32100" wrap="square" tIns="16050">
            <a:spAutoFit/>
          </a:bodyPr>
          <a:lstStyle/>
          <a:p>
            <a:pPr indent="0" lvl="0" marL="0" marR="0" rtl="0" algn="ctr">
              <a:lnSpc>
                <a:spcPct val="115000"/>
              </a:lnSpc>
              <a:spcBef>
                <a:spcPts val="0"/>
              </a:spcBef>
              <a:spcAft>
                <a:spcPts val="0"/>
              </a:spcAft>
              <a:buClr>
                <a:srgbClr val="000000"/>
              </a:buClr>
              <a:buSzPts val="1100"/>
              <a:buFont typeface="Arial"/>
              <a:buNone/>
            </a:pPr>
            <a:r>
              <a:rPr b="0" i="0" lang="en-US" sz="1100" u="none" cap="none" strike="noStrike">
                <a:solidFill>
                  <a:schemeClr val="dk1"/>
                </a:solidFill>
                <a:latin typeface="Times New Roman"/>
                <a:ea typeface="Times New Roman"/>
                <a:cs typeface="Times New Roman"/>
                <a:sym typeface="Times New Roman"/>
              </a:rPr>
              <a:t>John Baker, </a:t>
            </a:r>
            <a:r>
              <a:rPr lang="en-US" sz="1100">
                <a:solidFill>
                  <a:schemeClr val="dk1"/>
                </a:solidFill>
                <a:latin typeface="Times New Roman"/>
                <a:ea typeface="Times New Roman"/>
                <a:cs typeface="Times New Roman"/>
                <a:sym typeface="Times New Roman"/>
              </a:rPr>
              <a:t>Trevor Baxter, Austin Van Haitsma,</a:t>
            </a:r>
            <a:r>
              <a:rPr b="0" i="0" lang="en-US" sz="1100" u="none" cap="none" strike="noStrike">
                <a:solidFill>
                  <a:schemeClr val="dk1"/>
                </a:solidFill>
                <a:latin typeface="Times New Roman"/>
                <a:ea typeface="Times New Roman"/>
                <a:cs typeface="Times New Roman"/>
                <a:sym typeface="Times New Roman"/>
              </a:rPr>
              <a:t> </a:t>
            </a:r>
            <a:endParaRPr b="0" i="0" sz="1100" u="none" cap="none" strike="noStrike">
              <a:solidFill>
                <a:schemeClr val="dk1"/>
              </a:solidFill>
              <a:latin typeface="Times New Roman"/>
              <a:ea typeface="Times New Roman"/>
              <a:cs typeface="Times New Roman"/>
              <a:sym typeface="Times New Roman"/>
            </a:endParaRPr>
          </a:p>
          <a:p>
            <a:pPr indent="0" lvl="0" marL="0" marR="0" rtl="0" algn="ctr">
              <a:lnSpc>
                <a:spcPct val="115000"/>
              </a:lnSpc>
              <a:spcBef>
                <a:spcPts val="0"/>
              </a:spcBef>
              <a:spcAft>
                <a:spcPts val="0"/>
              </a:spcAft>
              <a:buClr>
                <a:srgbClr val="000000"/>
              </a:buClr>
              <a:buSzPts val="1100"/>
              <a:buFont typeface="Arial"/>
              <a:buNone/>
            </a:pPr>
            <a:r>
              <a:rPr b="0" i="0" lang="en-US" sz="1100" u="none" cap="none" strike="noStrike">
                <a:solidFill>
                  <a:schemeClr val="dk1"/>
                </a:solidFill>
                <a:latin typeface="Times New Roman"/>
                <a:ea typeface="Times New Roman"/>
                <a:cs typeface="Times New Roman"/>
                <a:sym typeface="Times New Roman"/>
              </a:rPr>
              <a:t>Ryan Knight, and Parth Patel </a:t>
            </a:r>
            <a:endParaRPr b="0" i="0" sz="1100" u="none" cap="none" strike="noStrike">
              <a:solidFill>
                <a:schemeClr val="dk1"/>
              </a:solidFill>
              <a:latin typeface="Times New Roman"/>
              <a:ea typeface="Times New Roman"/>
              <a:cs typeface="Times New Roman"/>
              <a:sym typeface="Times New Roman"/>
            </a:endParaRPr>
          </a:p>
          <a:p>
            <a:pPr indent="0" lvl="0" marL="0" marR="0" rtl="0" algn="ctr">
              <a:lnSpc>
                <a:spcPct val="115000"/>
              </a:lnSpc>
              <a:spcBef>
                <a:spcPts val="0"/>
              </a:spcBef>
              <a:spcAft>
                <a:spcPts val="0"/>
              </a:spcAft>
              <a:buClr>
                <a:schemeClr val="dk1"/>
              </a:buClr>
              <a:buSzPts val="1100"/>
              <a:buFont typeface="Arial"/>
              <a:buNone/>
            </a:pPr>
            <a:r>
              <a:rPr b="0" i="0" lang="en-US" sz="1100" u="none" cap="none" strike="noStrike">
                <a:solidFill>
                  <a:schemeClr val="dk1"/>
                </a:solidFill>
                <a:latin typeface="Times New Roman"/>
                <a:ea typeface="Times New Roman"/>
                <a:cs typeface="Times New Roman"/>
                <a:sym typeface="Times New Roman"/>
              </a:rPr>
              <a:t>Sponsor: Dr. Sohel Anwar</a:t>
            </a:r>
            <a:endParaRPr b="0" i="0" sz="1100" u="none" cap="none" strike="noStrike">
              <a:solidFill>
                <a:schemeClr val="dk1"/>
              </a:solidFill>
              <a:latin typeface="Times New Roman"/>
              <a:ea typeface="Times New Roman"/>
              <a:cs typeface="Times New Roman"/>
              <a:sym typeface="Times New Roman"/>
            </a:endParaRPr>
          </a:p>
        </p:txBody>
      </p:sp>
      <p:pic>
        <p:nvPicPr>
          <p:cNvPr id="179" name="Google Shape;179;gd0408edecc_7_75"/>
          <p:cNvPicPr preferRelativeResize="0"/>
          <p:nvPr/>
        </p:nvPicPr>
        <p:blipFill>
          <a:blip r:embed="rId5">
            <a:alphaModFix/>
          </a:blip>
          <a:stretch>
            <a:fillRect/>
          </a:stretch>
        </p:blipFill>
        <p:spPr>
          <a:xfrm>
            <a:off x="3684912" y="4474649"/>
            <a:ext cx="4153279" cy="2106300"/>
          </a:xfrm>
          <a:prstGeom prst="rect">
            <a:avLst/>
          </a:prstGeom>
          <a:noFill/>
          <a:ln>
            <a:noFill/>
          </a:ln>
        </p:spPr>
      </p:pic>
      <p:pic>
        <p:nvPicPr>
          <p:cNvPr id="180" name="Google Shape;180;gd0408edecc_7_75"/>
          <p:cNvPicPr preferRelativeResize="0"/>
          <p:nvPr/>
        </p:nvPicPr>
        <p:blipFill>
          <a:blip r:embed="rId6">
            <a:alphaModFix/>
          </a:blip>
          <a:stretch>
            <a:fillRect/>
          </a:stretch>
        </p:blipFill>
        <p:spPr>
          <a:xfrm rot="-5400000">
            <a:off x="4245963" y="4216388"/>
            <a:ext cx="713074" cy="1020550"/>
          </a:xfrm>
          <a:prstGeom prst="rect">
            <a:avLst/>
          </a:prstGeom>
          <a:noFill/>
          <a:ln>
            <a:noFill/>
          </a:ln>
        </p:spPr>
      </p:pic>
      <p:pic>
        <p:nvPicPr>
          <p:cNvPr id="181" name="Google Shape;181;gd0408edecc_7_75"/>
          <p:cNvPicPr preferRelativeResize="0"/>
          <p:nvPr/>
        </p:nvPicPr>
        <p:blipFill>
          <a:blip r:embed="rId7">
            <a:alphaModFix/>
          </a:blip>
          <a:stretch>
            <a:fillRect/>
          </a:stretch>
        </p:blipFill>
        <p:spPr>
          <a:xfrm>
            <a:off x="4307877" y="1290899"/>
            <a:ext cx="2907344" cy="2551525"/>
          </a:xfrm>
          <a:prstGeom prst="rect">
            <a:avLst/>
          </a:prstGeom>
          <a:noFill/>
          <a:ln>
            <a:noFill/>
          </a:ln>
        </p:spPr>
      </p:pic>
      <p:pic>
        <p:nvPicPr>
          <p:cNvPr id="182" name="Google Shape;182;gd0408edecc_7_75"/>
          <p:cNvPicPr preferRelativeResize="0"/>
          <p:nvPr/>
        </p:nvPicPr>
        <p:blipFill rotWithShape="1">
          <a:blip r:embed="rId8">
            <a:alphaModFix/>
          </a:blip>
          <a:srcRect b="0" l="0" r="0" t="0"/>
          <a:stretch/>
        </p:blipFill>
        <p:spPr>
          <a:xfrm>
            <a:off x="8717050" y="237618"/>
            <a:ext cx="2355151" cy="896469"/>
          </a:xfrm>
          <a:prstGeom prst="rect">
            <a:avLst/>
          </a:prstGeom>
          <a:noFill/>
          <a:ln>
            <a:noFill/>
          </a:ln>
        </p:spPr>
      </p:pic>
      <p:sp>
        <p:nvSpPr>
          <p:cNvPr id="183" name="Google Shape;183;gd0408edecc_7_75"/>
          <p:cNvSpPr/>
          <p:nvPr/>
        </p:nvSpPr>
        <p:spPr>
          <a:xfrm>
            <a:off x="240500" y="281750"/>
            <a:ext cx="3851700" cy="808200"/>
          </a:xfrm>
          <a:prstGeom prst="rect">
            <a:avLst/>
          </a:prstGeom>
          <a:solidFill>
            <a:srgbClr val="FFFFFF"/>
          </a:solidFill>
          <a:ln cap="flat" cmpd="sng" w="38100">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pic>
        <p:nvPicPr>
          <p:cNvPr id="184" name="Google Shape;184;gd0408edecc_7_75"/>
          <p:cNvPicPr preferRelativeResize="0"/>
          <p:nvPr/>
        </p:nvPicPr>
        <p:blipFill>
          <a:blip r:embed="rId9">
            <a:alphaModFix/>
          </a:blip>
          <a:stretch>
            <a:fillRect/>
          </a:stretch>
        </p:blipFill>
        <p:spPr>
          <a:xfrm>
            <a:off x="6334138" y="4384551"/>
            <a:ext cx="992715" cy="684226"/>
          </a:xfrm>
          <a:prstGeom prst="rect">
            <a:avLst/>
          </a:prstGeom>
          <a:noFill/>
          <a:ln cap="flat" cmpd="sng" w="9525">
            <a:solidFill>
              <a:srgbClr val="000000"/>
            </a:solidFill>
            <a:prstDash val="solid"/>
            <a:miter lim="8000"/>
            <a:headEnd len="sm" w="sm" type="none"/>
            <a:tailEnd len="sm" w="sm" type="none"/>
          </a:ln>
        </p:spPr>
      </p:pic>
      <p:sp>
        <p:nvSpPr>
          <p:cNvPr id="185" name="Google Shape;185;gd0408edecc_7_75"/>
          <p:cNvSpPr txBox="1"/>
          <p:nvPr/>
        </p:nvSpPr>
        <p:spPr>
          <a:xfrm>
            <a:off x="3260200" y="213038"/>
            <a:ext cx="5643300" cy="386400"/>
          </a:xfrm>
          <a:prstGeom prst="rect">
            <a:avLst/>
          </a:prstGeom>
          <a:noFill/>
          <a:ln>
            <a:noFill/>
          </a:ln>
        </p:spPr>
        <p:txBody>
          <a:bodyPr anchorCtr="0" anchor="t" bIns="16050" lIns="32100" spcFirstLastPara="1" rIns="32100" wrap="square" tIns="16050">
            <a:spAutoFit/>
          </a:bodyPr>
          <a:lstStyle/>
          <a:p>
            <a:pPr indent="0" lvl="0" marL="0" marR="0" rtl="0" algn="ctr">
              <a:lnSpc>
                <a:spcPct val="100000"/>
              </a:lnSpc>
              <a:spcBef>
                <a:spcPts val="0"/>
              </a:spcBef>
              <a:spcAft>
                <a:spcPts val="0"/>
              </a:spcAft>
              <a:buClr>
                <a:srgbClr val="000000"/>
              </a:buClr>
              <a:buSzPts val="2000"/>
              <a:buFont typeface="Arial"/>
              <a:buNone/>
            </a:pPr>
            <a:r>
              <a:rPr b="1" i="0" lang="en-US" sz="2300" u="none" cap="none" strike="noStrike">
                <a:solidFill>
                  <a:schemeClr val="dk1"/>
                </a:solidFill>
                <a:latin typeface="Times New Roman"/>
                <a:ea typeface="Times New Roman"/>
                <a:cs typeface="Times New Roman"/>
                <a:sym typeface="Times New Roman"/>
              </a:rPr>
              <a:t>MEE Spring 2021 AgBot Group 1 </a:t>
            </a:r>
            <a:endParaRPr i="0" sz="600" u="none" cap="none" strike="noStrike">
              <a:solidFill>
                <a:srgbClr val="000000"/>
              </a:solidFill>
              <a:latin typeface="Times New Roman"/>
              <a:ea typeface="Times New Roman"/>
              <a:cs typeface="Times New Roman"/>
              <a:sym typeface="Times New Roman"/>
            </a:endParaRPr>
          </a:p>
        </p:txBody>
      </p:sp>
      <p:pic>
        <p:nvPicPr>
          <p:cNvPr id="186" name="Google Shape;186;gd0408edecc_7_75"/>
          <p:cNvPicPr preferRelativeResize="0"/>
          <p:nvPr/>
        </p:nvPicPr>
        <p:blipFill>
          <a:blip r:embed="rId10">
            <a:alphaModFix/>
          </a:blip>
          <a:stretch>
            <a:fillRect/>
          </a:stretch>
        </p:blipFill>
        <p:spPr>
          <a:xfrm>
            <a:off x="206122" y="251575"/>
            <a:ext cx="3676401" cy="868559"/>
          </a:xfrm>
          <a:prstGeom prst="rect">
            <a:avLst/>
          </a:prstGeom>
          <a:noFill/>
          <a:ln cap="flat" cmpd="sng" w="38100">
            <a:solidFill>
              <a:srgbClr val="FFFFFF"/>
            </a:solidFill>
            <a:prstDash val="solid"/>
            <a:miter lim="8000"/>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2019-11-08T00:41:55Z</dcterms:created>
  <dc:creator>Ryan Knight</dc:creator>
</cp:coreProperties>
</file>